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66" r:id="rId6"/>
    <p:sldId id="259" r:id="rId7"/>
    <p:sldId id="268" r:id="rId8"/>
    <p:sldId id="269" r:id="rId9"/>
    <p:sldId id="270" r:id="rId10"/>
    <p:sldId id="271" r:id="rId11"/>
    <p:sldId id="272" r:id="rId12"/>
    <p:sldId id="273" r:id="rId13"/>
    <p:sldId id="260" r:id="rId14"/>
    <p:sldId id="262" r:id="rId15"/>
    <p:sldId id="263" r:id="rId16"/>
    <p:sldId id="264" r:id="rId17"/>
    <p:sldId id="265" r:id="rId18"/>
  </p:sldIdLst>
  <p:sldSz cx="18288000" cy="10287000"/>
  <p:notesSz cx="6858000" cy="9144000"/>
  <p:embeddedFontLst>
    <p:embeddedFont>
      <p:font typeface="210 국민체조" panose="020B0604020202020204" charset="-127"/>
      <p:regular r:id="rId19"/>
    </p:embeddedFont>
    <p:embeddedFont>
      <p:font typeface="맑은 고딕" panose="020B0503020000020004" pitchFamily="34" charset="-127"/>
      <p:regular r:id="rId20"/>
      <p:bold r:id="rId21"/>
    </p:embeddedFont>
    <p:embeddedFont>
      <p:font typeface="Source Han Sans KR" panose="020B0604020202020204" charset="-128"/>
      <p:regular r:id="rId22"/>
    </p:embeddedFont>
    <p:embeddedFont>
      <p:font typeface="윤고딕" panose="020B0604020202020204" charset="-127"/>
      <p:regular r:id="rId23"/>
    </p:embeddedFont>
    <p:embeddedFont>
      <p:font typeface="Poppins Medium" panose="00000600000000000000" pitchFamily="2" charset="0"/>
      <p:regular r:id="rId24"/>
      <p:italic r:id="rId25"/>
    </p:embeddedFont>
    <p:embeddedFont>
      <p:font typeface="Poppins Semi-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55549F-44D4-B3DF-DAC4-800CFB4C7CBE}" v="3119" dt="2025-11-16T17:38:36.3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상준" userId="S::uio3001@dongguk.edu::80b57cf0-d1be-4679-8019-dad46007163f" providerId="AD" clId="Web-{4455549F-44D4-B3DF-DAC4-800CFB4C7CBE}"/>
    <pc:docChg chg="addSld delSld modSld sldOrd">
      <pc:chgData name="이상준" userId="S::uio3001@dongguk.edu::80b57cf0-d1be-4679-8019-dad46007163f" providerId="AD" clId="Web-{4455549F-44D4-B3DF-DAC4-800CFB4C7CBE}" dt="2025-11-16T17:38:36.308" v="1905" actId="20577"/>
      <pc:docMkLst>
        <pc:docMk/>
      </pc:docMkLst>
      <pc:sldChg chg="delSp modSp">
        <pc:chgData name="이상준" userId="S::uio3001@dongguk.edu::80b57cf0-d1be-4679-8019-dad46007163f" providerId="AD" clId="Web-{4455549F-44D4-B3DF-DAC4-800CFB4C7CBE}" dt="2025-11-16T15:04:04.385" v="38" actId="20577"/>
        <pc:sldMkLst>
          <pc:docMk/>
          <pc:sldMk cId="0" sldId="256"/>
        </pc:sldMkLst>
        <pc:spChg chg="mod">
          <ac:chgData name="이상준" userId="S::uio3001@dongguk.edu::80b57cf0-d1be-4679-8019-dad46007163f" providerId="AD" clId="Web-{4455549F-44D4-B3DF-DAC4-800CFB4C7CBE}" dt="2025-11-16T15:02:44.754" v="23" actId="1076"/>
          <ac:spMkLst>
            <pc:docMk/>
            <pc:sldMk cId="0" sldId="256"/>
            <ac:spMk id="13" creationId="{00000000-0000-0000-0000-000000000000}"/>
          </ac:spMkLst>
        </pc:spChg>
        <pc:spChg chg="mod">
          <ac:chgData name="이상준" userId="S::uio3001@dongguk.edu::80b57cf0-d1be-4679-8019-dad46007163f" providerId="AD" clId="Web-{4455549F-44D4-B3DF-DAC4-800CFB4C7CBE}" dt="2025-11-16T15:02:29.237" v="16" actId="20577"/>
          <ac:spMkLst>
            <pc:docMk/>
            <pc:sldMk cId="0" sldId="256"/>
            <ac:spMk id="14" creationId="{00000000-0000-0000-0000-000000000000}"/>
          </ac:spMkLst>
        </pc:spChg>
        <pc:spChg chg="mod">
          <ac:chgData name="이상준" userId="S::uio3001@dongguk.edu::80b57cf0-d1be-4679-8019-dad46007163f" providerId="AD" clId="Web-{4455549F-44D4-B3DF-DAC4-800CFB4C7CBE}" dt="2025-11-16T15:04:04.385" v="38" actId="20577"/>
          <ac:spMkLst>
            <pc:docMk/>
            <pc:sldMk cId="0" sldId="256"/>
            <ac:spMk id="15" creationId="{00000000-0000-0000-0000-000000000000}"/>
          </ac:spMkLst>
        </pc:spChg>
        <pc:spChg chg="del">
          <ac:chgData name="이상준" userId="S::uio3001@dongguk.edu::80b57cf0-d1be-4679-8019-dad46007163f" providerId="AD" clId="Web-{4455549F-44D4-B3DF-DAC4-800CFB4C7CBE}" dt="2025-11-16T15:02:55.161" v="24"/>
          <ac:spMkLst>
            <pc:docMk/>
            <pc:sldMk cId="0" sldId="256"/>
            <ac:spMk id="16" creationId="{00000000-0000-0000-0000-000000000000}"/>
          </ac:spMkLst>
        </pc:spChg>
        <pc:grpChg chg="mod">
          <ac:chgData name="이상준" userId="S::uio3001@dongguk.edu::80b57cf0-d1be-4679-8019-dad46007163f" providerId="AD" clId="Web-{4455549F-44D4-B3DF-DAC4-800CFB4C7CBE}" dt="2025-11-16T15:02:38.504" v="22" actId="1076"/>
          <ac:grpSpMkLst>
            <pc:docMk/>
            <pc:sldMk cId="0" sldId="256"/>
            <ac:grpSpMk id="2" creationId="{00000000-0000-0000-0000-000000000000}"/>
          </ac:grpSpMkLst>
        </pc:grpChg>
      </pc:sldChg>
      <pc:sldChg chg="addSp modSp">
        <pc:chgData name="이상준" userId="S::uio3001@dongguk.edu::80b57cf0-d1be-4679-8019-dad46007163f" providerId="AD" clId="Web-{4455549F-44D4-B3DF-DAC4-800CFB4C7CBE}" dt="2025-11-16T15:15:52.420" v="216" actId="1076"/>
        <pc:sldMkLst>
          <pc:docMk/>
          <pc:sldMk cId="0" sldId="257"/>
        </pc:sldMkLst>
        <pc:spChg chg="mod">
          <ac:chgData name="이상준" userId="S::uio3001@dongguk.edu::80b57cf0-d1be-4679-8019-dad46007163f" providerId="AD" clId="Web-{4455549F-44D4-B3DF-DAC4-800CFB4C7CBE}" dt="2025-11-16T15:12:29.838" v="129" actId="20577"/>
          <ac:spMkLst>
            <pc:docMk/>
            <pc:sldMk cId="0" sldId="257"/>
            <ac:spMk id="17" creationId="{00000000-0000-0000-0000-000000000000}"/>
          </ac:spMkLst>
        </pc:spChg>
        <pc:spChg chg="mod">
          <ac:chgData name="이상준" userId="S::uio3001@dongguk.edu::80b57cf0-d1be-4679-8019-dad46007163f" providerId="AD" clId="Web-{4455549F-44D4-B3DF-DAC4-800CFB4C7CBE}" dt="2025-11-16T15:10:24.211" v="78" actId="20577"/>
          <ac:spMkLst>
            <pc:docMk/>
            <pc:sldMk cId="0" sldId="257"/>
            <ac:spMk id="18" creationId="{00000000-0000-0000-0000-000000000000}"/>
          </ac:spMkLst>
        </pc:spChg>
        <pc:spChg chg="mod">
          <ac:chgData name="이상준" userId="S::uio3001@dongguk.edu::80b57cf0-d1be-4679-8019-dad46007163f" providerId="AD" clId="Web-{4455549F-44D4-B3DF-DAC4-800CFB4C7CBE}" dt="2025-11-16T15:13:04.901" v="147" actId="20577"/>
          <ac:spMkLst>
            <pc:docMk/>
            <pc:sldMk cId="0" sldId="257"/>
            <ac:spMk id="20" creationId="{00000000-0000-0000-0000-000000000000}"/>
          </ac:spMkLst>
        </pc:spChg>
        <pc:spChg chg="mod">
          <ac:chgData name="이상준" userId="S::uio3001@dongguk.edu::80b57cf0-d1be-4679-8019-dad46007163f" providerId="AD" clId="Web-{4455549F-44D4-B3DF-DAC4-800CFB4C7CBE}" dt="2025-11-16T15:10:56.462" v="95" actId="20577"/>
          <ac:spMkLst>
            <pc:docMk/>
            <pc:sldMk cId="0" sldId="257"/>
            <ac:spMk id="21" creationId="{00000000-0000-0000-0000-000000000000}"/>
          </ac:spMkLst>
        </pc:spChg>
        <pc:spChg chg="mod">
          <ac:chgData name="이상준" userId="S::uio3001@dongguk.edu::80b57cf0-d1be-4679-8019-dad46007163f" providerId="AD" clId="Web-{4455549F-44D4-B3DF-DAC4-800CFB4C7CBE}" dt="2025-11-16T15:14:09.230" v="181" actId="20577"/>
          <ac:spMkLst>
            <pc:docMk/>
            <pc:sldMk cId="0" sldId="257"/>
            <ac:spMk id="23" creationId="{00000000-0000-0000-0000-000000000000}"/>
          </ac:spMkLst>
        </pc:spChg>
        <pc:spChg chg="mod">
          <ac:chgData name="이상준" userId="S::uio3001@dongguk.edu::80b57cf0-d1be-4679-8019-dad46007163f" providerId="AD" clId="Web-{4455549F-44D4-B3DF-DAC4-800CFB4C7CBE}" dt="2025-11-16T15:11:28.118" v="108" actId="20577"/>
          <ac:spMkLst>
            <pc:docMk/>
            <pc:sldMk cId="0" sldId="257"/>
            <ac:spMk id="24" creationId="{00000000-0000-0000-0000-000000000000}"/>
          </ac:spMkLst>
        </pc:spChg>
        <pc:spChg chg="mod">
          <ac:chgData name="이상준" userId="S::uio3001@dongguk.edu::80b57cf0-d1be-4679-8019-dad46007163f" providerId="AD" clId="Web-{4455549F-44D4-B3DF-DAC4-800CFB4C7CBE}" dt="2025-11-16T15:12:41.120" v="137" actId="20577"/>
          <ac:spMkLst>
            <pc:docMk/>
            <pc:sldMk cId="0" sldId="257"/>
            <ac:spMk id="26" creationId="{00000000-0000-0000-0000-000000000000}"/>
          </ac:spMkLst>
        </pc:spChg>
        <pc:spChg chg="mod">
          <ac:chgData name="이상준" userId="S::uio3001@dongguk.edu::80b57cf0-d1be-4679-8019-dad46007163f" providerId="AD" clId="Web-{4455549F-44D4-B3DF-DAC4-800CFB4C7CBE}" dt="2025-11-16T15:10:30.227" v="88" actId="20577"/>
          <ac:spMkLst>
            <pc:docMk/>
            <pc:sldMk cId="0" sldId="257"/>
            <ac:spMk id="27" creationId="{00000000-0000-0000-0000-000000000000}"/>
          </ac:spMkLst>
        </pc:spChg>
        <pc:spChg chg="mod">
          <ac:chgData name="이상준" userId="S::uio3001@dongguk.edu::80b57cf0-d1be-4679-8019-dad46007163f" providerId="AD" clId="Web-{4455549F-44D4-B3DF-DAC4-800CFB4C7CBE}" dt="2025-11-16T15:13:58.199" v="174" actId="20577"/>
          <ac:spMkLst>
            <pc:docMk/>
            <pc:sldMk cId="0" sldId="257"/>
            <ac:spMk id="29" creationId="{00000000-0000-0000-0000-000000000000}"/>
          </ac:spMkLst>
        </pc:spChg>
        <pc:spChg chg="mod">
          <ac:chgData name="이상준" userId="S::uio3001@dongguk.edu::80b57cf0-d1be-4679-8019-dad46007163f" providerId="AD" clId="Web-{4455549F-44D4-B3DF-DAC4-800CFB4C7CBE}" dt="2025-11-16T15:11:04.446" v="99" actId="20577"/>
          <ac:spMkLst>
            <pc:docMk/>
            <pc:sldMk cId="0" sldId="257"/>
            <ac:spMk id="30" creationId="{00000000-0000-0000-0000-000000000000}"/>
          </ac:spMkLst>
        </pc:spChg>
        <pc:spChg chg="mod">
          <ac:chgData name="이상준" userId="S::uio3001@dongguk.edu::80b57cf0-d1be-4679-8019-dad46007163f" providerId="AD" clId="Web-{4455549F-44D4-B3DF-DAC4-800CFB4C7CBE}" dt="2025-11-16T15:14:46.168" v="197" actId="20577"/>
          <ac:spMkLst>
            <pc:docMk/>
            <pc:sldMk cId="0" sldId="257"/>
            <ac:spMk id="32" creationId="{00000000-0000-0000-0000-000000000000}"/>
          </ac:spMkLst>
        </pc:spChg>
        <pc:spChg chg="mod">
          <ac:chgData name="이상준" userId="S::uio3001@dongguk.edu::80b57cf0-d1be-4679-8019-dad46007163f" providerId="AD" clId="Web-{4455549F-44D4-B3DF-DAC4-800CFB4C7CBE}" dt="2025-11-16T15:14:53.825" v="200" actId="20577"/>
          <ac:spMkLst>
            <pc:docMk/>
            <pc:sldMk cId="0" sldId="257"/>
            <ac:spMk id="33" creationId="{00000000-0000-0000-0000-000000000000}"/>
          </ac:spMkLst>
        </pc:spChg>
        <pc:grpChg chg="mod">
          <ac:chgData name="이상준" userId="S::uio3001@dongguk.edu::80b57cf0-d1be-4679-8019-dad46007163f" providerId="AD" clId="Web-{4455549F-44D4-B3DF-DAC4-800CFB4C7CBE}" dt="2025-11-16T15:15:52.420" v="216" actId="1076"/>
          <ac:grpSpMkLst>
            <pc:docMk/>
            <pc:sldMk cId="0" sldId="257"/>
            <ac:grpSpMk id="2" creationId="{00000000-0000-0000-0000-000000000000}"/>
          </ac:grpSpMkLst>
        </pc:grpChg>
        <pc:grpChg chg="add mod">
          <ac:chgData name="이상준" userId="S::uio3001@dongguk.edu::80b57cf0-d1be-4679-8019-dad46007163f" providerId="AD" clId="Web-{4455549F-44D4-B3DF-DAC4-800CFB4C7CBE}" dt="2025-11-16T15:15:39.529" v="210" actId="1076"/>
          <ac:grpSpMkLst>
            <pc:docMk/>
            <pc:sldMk cId="0" sldId="257"/>
            <ac:grpSpMk id="35" creationId="{76120D38-FEF2-3B62-B6DC-6BE30FD8B602}"/>
          </ac:grpSpMkLst>
        </pc:grpChg>
        <pc:grpChg chg="add">
          <ac:chgData name="이상준" userId="S::uio3001@dongguk.edu::80b57cf0-d1be-4679-8019-dad46007163f" providerId="AD" clId="Web-{4455549F-44D4-B3DF-DAC4-800CFB4C7CBE}" dt="2025-11-16T15:15:05.669" v="202"/>
          <ac:grpSpMkLst>
            <pc:docMk/>
            <pc:sldMk cId="0" sldId="257"/>
            <ac:grpSpMk id="36" creationId="{D1F14021-AE63-2C6F-598B-4C5BBE4A588A}"/>
          </ac:grpSpMkLst>
        </pc:grpChg>
        <pc:grpChg chg="add mod">
          <ac:chgData name="이상준" userId="S::uio3001@dongguk.edu::80b57cf0-d1be-4679-8019-dad46007163f" providerId="AD" clId="Web-{4455549F-44D4-B3DF-DAC4-800CFB4C7CBE}" dt="2025-11-16T15:15:52.420" v="215" actId="1076"/>
          <ac:grpSpMkLst>
            <pc:docMk/>
            <pc:sldMk cId="0" sldId="257"/>
            <ac:grpSpMk id="37" creationId="{5F95966E-B861-DEF0-C509-1EF04DABDF97}"/>
          </ac:grpSpMkLst>
        </pc:grpChg>
        <pc:grpChg chg="add">
          <ac:chgData name="이상준" userId="S::uio3001@dongguk.edu::80b57cf0-d1be-4679-8019-dad46007163f" providerId="AD" clId="Web-{4455549F-44D4-B3DF-DAC4-800CFB4C7CBE}" dt="2025-11-16T15:15:09.309" v="204"/>
          <ac:grpSpMkLst>
            <pc:docMk/>
            <pc:sldMk cId="0" sldId="257"/>
            <ac:grpSpMk id="38" creationId="{A6CAA7BA-AED4-A3E0-A25E-F5BD9CA06546}"/>
          </ac:grpSpMkLst>
        </pc:grpChg>
        <pc:grpChg chg="add">
          <ac:chgData name="이상준" userId="S::uio3001@dongguk.edu::80b57cf0-d1be-4679-8019-dad46007163f" providerId="AD" clId="Web-{4455549F-44D4-B3DF-DAC4-800CFB4C7CBE}" dt="2025-11-16T15:15:11.090" v="205"/>
          <ac:grpSpMkLst>
            <pc:docMk/>
            <pc:sldMk cId="0" sldId="257"/>
            <ac:grpSpMk id="39" creationId="{F29CBB4F-7D30-1AB8-7096-38AB4A10669C}"/>
          </ac:grpSpMkLst>
        </pc:grpChg>
        <pc:grpChg chg="add mod">
          <ac:chgData name="이상준" userId="S::uio3001@dongguk.edu::80b57cf0-d1be-4679-8019-dad46007163f" providerId="AD" clId="Web-{4455549F-44D4-B3DF-DAC4-800CFB4C7CBE}" dt="2025-11-16T15:15:39.529" v="212" actId="1076"/>
          <ac:grpSpMkLst>
            <pc:docMk/>
            <pc:sldMk cId="0" sldId="257"/>
            <ac:grpSpMk id="40" creationId="{B6FD37B3-5E06-AB13-0A2D-6BB6CBE6C6CF}"/>
          </ac:grpSpMkLst>
        </pc:grpChg>
      </pc:sldChg>
      <pc:sldChg chg="addSp delSp modSp">
        <pc:chgData name="이상준" userId="S::uio3001@dongguk.edu::80b57cf0-d1be-4679-8019-dad46007163f" providerId="AD" clId="Web-{4455549F-44D4-B3DF-DAC4-800CFB4C7CBE}" dt="2025-11-16T15:30:49.529" v="391" actId="1076"/>
        <pc:sldMkLst>
          <pc:docMk/>
          <pc:sldMk cId="0" sldId="258"/>
        </pc:sldMkLst>
        <pc:spChg chg="mod">
          <ac:chgData name="이상준" userId="S::uio3001@dongguk.edu::80b57cf0-d1be-4679-8019-dad46007163f" providerId="AD" clId="Web-{4455549F-44D4-B3DF-DAC4-800CFB4C7CBE}" dt="2025-11-16T15:25:38.633" v="338" actId="1076"/>
          <ac:spMkLst>
            <pc:docMk/>
            <pc:sldMk cId="0" sldId="258"/>
            <ac:spMk id="7" creationId="{00000000-0000-0000-0000-000000000000}"/>
          </ac:spMkLst>
        </pc:spChg>
        <pc:spChg chg="mod">
          <ac:chgData name="이상준" userId="S::uio3001@dongguk.edu::80b57cf0-d1be-4679-8019-dad46007163f" providerId="AD" clId="Web-{4455549F-44D4-B3DF-DAC4-800CFB4C7CBE}" dt="2025-11-16T15:16:17.264" v="222" actId="20577"/>
          <ac:spMkLst>
            <pc:docMk/>
            <pc:sldMk cId="0" sldId="258"/>
            <ac:spMk id="15" creationId="{00000000-0000-0000-0000-000000000000}"/>
          </ac:spMkLst>
        </pc:spChg>
        <pc:spChg chg="add del mod">
          <ac:chgData name="이상준" userId="S::uio3001@dongguk.edu::80b57cf0-d1be-4679-8019-dad46007163f" providerId="AD" clId="Web-{4455549F-44D4-B3DF-DAC4-800CFB4C7CBE}" dt="2025-11-16T15:17:36.546" v="251" actId="20577"/>
          <ac:spMkLst>
            <pc:docMk/>
            <pc:sldMk cId="0" sldId="258"/>
            <ac:spMk id="16" creationId="{00000000-0000-0000-0000-000000000000}"/>
          </ac:spMkLst>
        </pc:spChg>
        <pc:spChg chg="mod">
          <ac:chgData name="이상준" userId="S::uio3001@dongguk.edu::80b57cf0-d1be-4679-8019-dad46007163f" providerId="AD" clId="Web-{4455549F-44D4-B3DF-DAC4-800CFB4C7CBE}" dt="2025-11-16T15:27:49.964" v="347" actId="20577"/>
          <ac:spMkLst>
            <pc:docMk/>
            <pc:sldMk cId="0" sldId="258"/>
            <ac:spMk id="17" creationId="{00000000-0000-0000-0000-000000000000}"/>
          </ac:spMkLst>
        </pc:spChg>
        <pc:spChg chg="mod">
          <ac:chgData name="이상준" userId="S::uio3001@dongguk.edu::80b57cf0-d1be-4679-8019-dad46007163f" providerId="AD" clId="Web-{4455549F-44D4-B3DF-DAC4-800CFB4C7CBE}" dt="2025-11-16T15:25:34.570" v="336" actId="1076"/>
          <ac:spMkLst>
            <pc:docMk/>
            <pc:sldMk cId="0" sldId="258"/>
            <ac:spMk id="18" creationId="{00000000-0000-0000-0000-000000000000}"/>
          </ac:spMkLst>
        </pc:spChg>
        <pc:spChg chg="add del mod">
          <ac:chgData name="이상준" userId="S::uio3001@dongguk.edu::80b57cf0-d1be-4679-8019-dad46007163f" providerId="AD" clId="Web-{4455549F-44D4-B3DF-DAC4-800CFB4C7CBE}" dt="2025-11-16T15:23:18.315" v="327"/>
          <ac:spMkLst>
            <pc:docMk/>
            <pc:sldMk cId="0" sldId="258"/>
            <ac:spMk id="20" creationId="{92E230D6-7963-90C0-6005-77E098F3C590}"/>
          </ac:spMkLst>
        </pc:spChg>
        <pc:spChg chg="add del">
          <ac:chgData name="이상준" userId="S::uio3001@dongguk.edu::80b57cf0-d1be-4679-8019-dad46007163f" providerId="AD" clId="Web-{4455549F-44D4-B3DF-DAC4-800CFB4C7CBE}" dt="2025-11-16T15:22:34.657" v="314"/>
          <ac:spMkLst>
            <pc:docMk/>
            <pc:sldMk cId="0" sldId="258"/>
            <ac:spMk id="21" creationId="{8CCBB0DE-B889-A626-85A8-AED896CCCA6B}"/>
          </ac:spMkLst>
        </pc:spChg>
        <pc:spChg chg="add mod">
          <ac:chgData name="이상준" userId="S::uio3001@dongguk.edu::80b57cf0-d1be-4679-8019-dad46007163f" providerId="AD" clId="Web-{4455549F-44D4-B3DF-DAC4-800CFB4C7CBE}" dt="2025-11-16T15:28:41.793" v="356" actId="20577"/>
          <ac:spMkLst>
            <pc:docMk/>
            <pc:sldMk cId="0" sldId="258"/>
            <ac:spMk id="22" creationId="{001F2FAC-6062-E877-851D-3A7E1F05E29F}"/>
          </ac:spMkLst>
        </pc:spChg>
        <pc:spChg chg="add mod">
          <ac:chgData name="이상준" userId="S::uio3001@dongguk.edu::80b57cf0-d1be-4679-8019-dad46007163f" providerId="AD" clId="Web-{4455549F-44D4-B3DF-DAC4-800CFB4C7CBE}" dt="2025-11-16T15:28:53.512" v="362" actId="20577"/>
          <ac:spMkLst>
            <pc:docMk/>
            <pc:sldMk cId="0" sldId="258"/>
            <ac:spMk id="23" creationId="{8C591323-E5F1-B471-1116-319403D66EEB}"/>
          </ac:spMkLst>
        </pc:spChg>
        <pc:spChg chg="add mod">
          <ac:chgData name="이상준" userId="S::uio3001@dongguk.edu::80b57cf0-d1be-4679-8019-dad46007163f" providerId="AD" clId="Web-{4455549F-44D4-B3DF-DAC4-800CFB4C7CBE}" dt="2025-11-16T15:29:56.716" v="368" actId="20577"/>
          <ac:spMkLst>
            <pc:docMk/>
            <pc:sldMk cId="0" sldId="258"/>
            <ac:spMk id="24" creationId="{33BCC58A-56CD-B5D8-7BFC-632EF4F81C9A}"/>
          </ac:spMkLst>
        </pc:spChg>
        <pc:spChg chg="add mod">
          <ac:chgData name="이상준" userId="S::uio3001@dongguk.edu::80b57cf0-d1be-4679-8019-dad46007163f" providerId="AD" clId="Web-{4455549F-44D4-B3DF-DAC4-800CFB4C7CBE}" dt="2025-11-16T15:30:49.529" v="391" actId="1076"/>
          <ac:spMkLst>
            <pc:docMk/>
            <pc:sldMk cId="0" sldId="258"/>
            <ac:spMk id="25" creationId="{B9FC533B-A2E5-F509-28D0-C744D0AE1EE0}"/>
          </ac:spMkLst>
        </pc:spChg>
        <pc:grpChg chg="mod">
          <ac:chgData name="이상준" userId="S::uio3001@dongguk.edu::80b57cf0-d1be-4679-8019-dad46007163f" providerId="AD" clId="Web-{4455549F-44D4-B3DF-DAC4-800CFB4C7CBE}" dt="2025-11-16T15:21:41.560" v="296" actId="1076"/>
          <ac:grpSpMkLst>
            <pc:docMk/>
            <pc:sldMk cId="0" sldId="258"/>
            <ac:grpSpMk id="2" creationId="{00000000-0000-0000-0000-000000000000}"/>
          </ac:grpSpMkLst>
        </pc:grpChg>
        <pc:grpChg chg="del">
          <ac:chgData name="이상준" userId="S::uio3001@dongguk.edu::80b57cf0-d1be-4679-8019-dad46007163f" providerId="AD" clId="Web-{4455549F-44D4-B3DF-DAC4-800CFB4C7CBE}" dt="2025-11-16T15:19:01.486" v="253"/>
          <ac:grpSpMkLst>
            <pc:docMk/>
            <pc:sldMk cId="0" sldId="258"/>
            <ac:grpSpMk id="12" creationId="{00000000-0000-0000-0000-000000000000}"/>
          </ac:grpSpMkLst>
        </pc:grpChg>
        <pc:picChg chg="add del mod modCrop">
          <ac:chgData name="이상준" userId="S::uio3001@dongguk.edu::80b57cf0-d1be-4679-8019-dad46007163f" providerId="AD" clId="Web-{4455549F-44D4-B3DF-DAC4-800CFB4C7CBE}" dt="2025-11-16T15:19:26.082" v="262" actId="14100"/>
          <ac:picMkLst>
            <pc:docMk/>
            <pc:sldMk cId="0" sldId="258"/>
            <ac:picMk id="19" creationId="{49B43079-AFAB-0D2E-22DC-23546F0A3746}"/>
          </ac:picMkLst>
        </pc:picChg>
      </pc:sldChg>
      <pc:sldChg chg="addSp delSp modSp">
        <pc:chgData name="이상준" userId="S::uio3001@dongguk.edu::80b57cf0-d1be-4679-8019-dad46007163f" providerId="AD" clId="Web-{4455549F-44D4-B3DF-DAC4-800CFB4C7CBE}" dt="2025-11-16T16:14:55.822" v="839"/>
        <pc:sldMkLst>
          <pc:docMk/>
          <pc:sldMk cId="0" sldId="259"/>
        </pc:sldMkLst>
        <pc:spChg chg="del">
          <ac:chgData name="이상준" userId="S::uio3001@dongguk.edu::80b57cf0-d1be-4679-8019-dad46007163f" providerId="AD" clId="Web-{4455549F-44D4-B3DF-DAC4-800CFB4C7CBE}" dt="2025-11-16T16:09:25.829" v="717"/>
          <ac:spMkLst>
            <pc:docMk/>
            <pc:sldMk cId="0" sldId="259"/>
            <ac:spMk id="24" creationId="{00000000-0000-0000-0000-000000000000}"/>
          </ac:spMkLst>
        </pc:spChg>
        <pc:spChg chg="del">
          <ac:chgData name="이상준" userId="S::uio3001@dongguk.edu::80b57cf0-d1be-4679-8019-dad46007163f" providerId="AD" clId="Web-{4455549F-44D4-B3DF-DAC4-800CFB4C7CBE}" dt="2025-11-16T16:09:25.829" v="716"/>
          <ac:spMkLst>
            <pc:docMk/>
            <pc:sldMk cId="0" sldId="259"/>
            <ac:spMk id="25" creationId="{00000000-0000-0000-0000-000000000000}"/>
          </ac:spMkLst>
        </pc:spChg>
        <pc:spChg chg="mod">
          <ac:chgData name="이상준" userId="S::uio3001@dongguk.edu::80b57cf0-d1be-4679-8019-dad46007163f" providerId="AD" clId="Web-{4455549F-44D4-B3DF-DAC4-800CFB4C7CBE}" dt="2025-11-16T16:12:55.286" v="796" actId="1076"/>
          <ac:spMkLst>
            <pc:docMk/>
            <pc:sldMk cId="0" sldId="259"/>
            <ac:spMk id="26" creationId="{00000000-0000-0000-0000-000000000000}"/>
          </ac:spMkLst>
        </pc:spChg>
        <pc:spChg chg="del">
          <ac:chgData name="이상준" userId="S::uio3001@dongguk.edu::80b57cf0-d1be-4679-8019-dad46007163f" providerId="AD" clId="Web-{4455549F-44D4-B3DF-DAC4-800CFB4C7CBE}" dt="2025-11-16T16:09:25.829" v="715"/>
          <ac:spMkLst>
            <pc:docMk/>
            <pc:sldMk cId="0" sldId="259"/>
            <ac:spMk id="27" creationId="{00000000-0000-0000-0000-000000000000}"/>
          </ac:spMkLst>
        </pc:spChg>
        <pc:spChg chg="del">
          <ac:chgData name="이상준" userId="S::uio3001@dongguk.edu::80b57cf0-d1be-4679-8019-dad46007163f" providerId="AD" clId="Web-{4455549F-44D4-B3DF-DAC4-800CFB4C7CBE}" dt="2025-11-16T16:14:55.463" v="837"/>
          <ac:spMkLst>
            <pc:docMk/>
            <pc:sldMk cId="0" sldId="259"/>
            <ac:spMk id="28" creationId="{00000000-0000-0000-0000-000000000000}"/>
          </ac:spMkLst>
        </pc:spChg>
        <pc:spChg chg="del">
          <ac:chgData name="이상준" userId="S::uio3001@dongguk.edu::80b57cf0-d1be-4679-8019-dad46007163f" providerId="AD" clId="Web-{4455549F-44D4-B3DF-DAC4-800CFB4C7CBE}" dt="2025-11-16T16:14:55.463" v="836"/>
          <ac:spMkLst>
            <pc:docMk/>
            <pc:sldMk cId="0" sldId="259"/>
            <ac:spMk id="29" creationId="{00000000-0000-0000-0000-000000000000}"/>
          </ac:spMkLst>
        </pc:spChg>
        <pc:spChg chg="del">
          <ac:chgData name="이상준" userId="S::uio3001@dongguk.edu::80b57cf0-d1be-4679-8019-dad46007163f" providerId="AD" clId="Web-{4455549F-44D4-B3DF-DAC4-800CFB4C7CBE}" dt="2025-11-16T16:10:03.424" v="731"/>
          <ac:spMkLst>
            <pc:docMk/>
            <pc:sldMk cId="0" sldId="259"/>
            <ac:spMk id="30" creationId="{00000000-0000-0000-0000-000000000000}"/>
          </ac:spMkLst>
        </pc:spChg>
        <pc:spChg chg="del">
          <ac:chgData name="이상준" userId="S::uio3001@dongguk.edu::80b57cf0-d1be-4679-8019-dad46007163f" providerId="AD" clId="Web-{4455549F-44D4-B3DF-DAC4-800CFB4C7CBE}" dt="2025-11-16T16:11:20.242" v="761"/>
          <ac:spMkLst>
            <pc:docMk/>
            <pc:sldMk cId="0" sldId="259"/>
            <ac:spMk id="31" creationId="{00000000-0000-0000-0000-000000000000}"/>
          </ac:spMkLst>
        </pc:spChg>
        <pc:spChg chg="del">
          <ac:chgData name="이상준" userId="S::uio3001@dongguk.edu::80b57cf0-d1be-4679-8019-dad46007163f" providerId="AD" clId="Web-{4455549F-44D4-B3DF-DAC4-800CFB4C7CBE}" dt="2025-11-16T16:12:16.918" v="782"/>
          <ac:spMkLst>
            <pc:docMk/>
            <pc:sldMk cId="0" sldId="259"/>
            <ac:spMk id="32" creationId="{00000000-0000-0000-0000-000000000000}"/>
          </ac:spMkLst>
        </pc:spChg>
        <pc:spChg chg="mod">
          <ac:chgData name="이상준" userId="S::uio3001@dongguk.edu::80b57cf0-d1be-4679-8019-dad46007163f" providerId="AD" clId="Web-{4455549F-44D4-B3DF-DAC4-800CFB4C7CBE}" dt="2025-11-16T16:10:52.397" v="746" actId="1076"/>
          <ac:spMkLst>
            <pc:docMk/>
            <pc:sldMk cId="0" sldId="259"/>
            <ac:spMk id="33" creationId="{00000000-0000-0000-0000-000000000000}"/>
          </ac:spMkLst>
        </pc:spChg>
        <pc:spChg chg="mod">
          <ac:chgData name="이상준" userId="S::uio3001@dongguk.edu::80b57cf0-d1be-4679-8019-dad46007163f" providerId="AD" clId="Web-{4455549F-44D4-B3DF-DAC4-800CFB4C7CBE}" dt="2025-11-16T16:11:04.882" v="751" actId="20577"/>
          <ac:spMkLst>
            <pc:docMk/>
            <pc:sldMk cId="0" sldId="259"/>
            <ac:spMk id="34" creationId="{00000000-0000-0000-0000-000000000000}"/>
          </ac:spMkLst>
        </pc:spChg>
        <pc:spChg chg="mod">
          <ac:chgData name="이상준" userId="S::uio3001@dongguk.edu::80b57cf0-d1be-4679-8019-dad46007163f" providerId="AD" clId="Web-{4455549F-44D4-B3DF-DAC4-800CFB4C7CBE}" dt="2025-11-16T16:11:12.414" v="756" actId="20577"/>
          <ac:spMkLst>
            <pc:docMk/>
            <pc:sldMk cId="0" sldId="259"/>
            <ac:spMk id="35" creationId="{00000000-0000-0000-0000-000000000000}"/>
          </ac:spMkLst>
        </pc:spChg>
        <pc:spChg chg="mod">
          <ac:chgData name="이상준" userId="S::uio3001@dongguk.edu::80b57cf0-d1be-4679-8019-dad46007163f" providerId="AD" clId="Web-{4455549F-44D4-B3DF-DAC4-800CFB4C7CBE}" dt="2025-11-16T16:14:27.165" v="832" actId="1076"/>
          <ac:spMkLst>
            <pc:docMk/>
            <pc:sldMk cId="0" sldId="259"/>
            <ac:spMk id="36" creationId="{00000000-0000-0000-0000-000000000000}"/>
          </ac:spMkLst>
        </pc:spChg>
        <pc:spChg chg="add">
          <ac:chgData name="이상준" userId="S::uio3001@dongguk.edu::80b57cf0-d1be-4679-8019-dad46007163f" providerId="AD" clId="Web-{4455549F-44D4-B3DF-DAC4-800CFB4C7CBE}" dt="2025-11-16T16:14:55.807" v="838"/>
          <ac:spMkLst>
            <pc:docMk/>
            <pc:sldMk cId="0" sldId="259"/>
            <ac:spMk id="45" creationId="{6C35D7DF-416C-9C78-F75A-6109D82898F4}"/>
          </ac:spMkLst>
        </pc:spChg>
        <pc:spChg chg="add">
          <ac:chgData name="이상준" userId="S::uio3001@dongguk.edu::80b57cf0-d1be-4679-8019-dad46007163f" providerId="AD" clId="Web-{4455549F-44D4-B3DF-DAC4-800CFB4C7CBE}" dt="2025-11-16T16:14:55.822" v="839"/>
          <ac:spMkLst>
            <pc:docMk/>
            <pc:sldMk cId="0" sldId="259"/>
            <ac:spMk id="47" creationId="{66BB641C-45BB-6DB8-43E1-1D856DA67618}"/>
          </ac:spMkLst>
        </pc:spChg>
        <pc:grpChg chg="mod">
          <ac:chgData name="이상준" userId="S::uio3001@dongguk.edu::80b57cf0-d1be-4679-8019-dad46007163f" providerId="AD" clId="Web-{4455549F-44D4-B3DF-DAC4-800CFB4C7CBE}" dt="2025-11-16T16:10:44.474" v="743" actId="14100"/>
          <ac:grpSpMkLst>
            <pc:docMk/>
            <pc:sldMk cId="0" sldId="259"/>
            <ac:grpSpMk id="12" creationId="{00000000-0000-0000-0000-000000000000}"/>
          </ac:grpSpMkLst>
        </pc:grpChg>
        <pc:grpChg chg="mod">
          <ac:chgData name="이상준" userId="S::uio3001@dongguk.edu::80b57cf0-d1be-4679-8019-dad46007163f" providerId="AD" clId="Web-{4455549F-44D4-B3DF-DAC4-800CFB4C7CBE}" dt="2025-11-16T16:10:44.505" v="744" actId="14100"/>
          <ac:grpSpMkLst>
            <pc:docMk/>
            <pc:sldMk cId="0" sldId="259"/>
            <ac:grpSpMk id="15" creationId="{00000000-0000-0000-0000-000000000000}"/>
          </ac:grpSpMkLst>
        </pc:grpChg>
        <pc:grpChg chg="mod">
          <ac:chgData name="이상준" userId="S::uio3001@dongguk.edu::80b57cf0-d1be-4679-8019-dad46007163f" providerId="AD" clId="Web-{4455549F-44D4-B3DF-DAC4-800CFB4C7CBE}" dt="2025-11-16T16:10:44.521" v="745" actId="14100"/>
          <ac:grpSpMkLst>
            <pc:docMk/>
            <pc:sldMk cId="0" sldId="259"/>
            <ac:grpSpMk id="18" creationId="{00000000-0000-0000-0000-000000000000}"/>
          </ac:grpSpMkLst>
        </pc:grpChg>
        <pc:grpChg chg="mod">
          <ac:chgData name="이상준" userId="S::uio3001@dongguk.edu::80b57cf0-d1be-4679-8019-dad46007163f" providerId="AD" clId="Web-{4455549F-44D4-B3DF-DAC4-800CFB4C7CBE}" dt="2025-11-16T16:14:39.150" v="835" actId="1076"/>
          <ac:grpSpMkLst>
            <pc:docMk/>
            <pc:sldMk cId="0" sldId="259"/>
            <ac:grpSpMk id="21" creationId="{00000000-0000-0000-0000-000000000000}"/>
          </ac:grpSpMkLst>
        </pc:grpChg>
        <pc:grpChg chg="add del">
          <ac:chgData name="이상준" userId="S::uio3001@dongguk.edu::80b57cf0-d1be-4679-8019-dad46007163f" providerId="AD" clId="Web-{4455549F-44D4-B3DF-DAC4-800CFB4C7CBE}" dt="2025-11-16T16:12:39.591" v="792"/>
          <ac:grpSpMkLst>
            <pc:docMk/>
            <pc:sldMk cId="0" sldId="259"/>
            <ac:grpSpMk id="42" creationId="{B65D33CE-268C-3909-B73B-ABB1C8405421}"/>
          </ac:grpSpMkLst>
        </pc:grpChg>
        <pc:grpChg chg="add mod">
          <ac:chgData name="이상준" userId="S::uio3001@dongguk.edu::80b57cf0-d1be-4679-8019-dad46007163f" providerId="AD" clId="Web-{4455549F-44D4-B3DF-DAC4-800CFB4C7CBE}" dt="2025-11-16T16:12:44.232" v="794" actId="1076"/>
          <ac:grpSpMkLst>
            <pc:docMk/>
            <pc:sldMk cId="0" sldId="259"/>
            <ac:grpSpMk id="43" creationId="{486F4B18-6BBD-B5D2-42AB-A2D903F7EABF}"/>
          </ac:grpSpMkLst>
        </pc:grpChg>
        <pc:picChg chg="add mod">
          <ac:chgData name="이상준" userId="S::uio3001@dongguk.edu::80b57cf0-d1be-4679-8019-dad46007163f" providerId="AD" clId="Web-{4455549F-44D4-B3DF-DAC4-800CFB4C7CBE}" dt="2025-11-16T16:10:06.549" v="732" actId="1076"/>
          <ac:picMkLst>
            <pc:docMk/>
            <pc:sldMk cId="0" sldId="259"/>
            <ac:picMk id="37" creationId="{27D22FBC-C906-1395-1963-DCB66C313A2B}"/>
          </ac:picMkLst>
        </pc:picChg>
        <pc:picChg chg="add del mod modCrop">
          <ac:chgData name="이상준" userId="S::uio3001@dongguk.edu::80b57cf0-d1be-4679-8019-dad46007163f" providerId="AD" clId="Web-{4455549F-44D4-B3DF-DAC4-800CFB4C7CBE}" dt="2025-11-16T16:11:58.214" v="776"/>
          <ac:picMkLst>
            <pc:docMk/>
            <pc:sldMk cId="0" sldId="259"/>
            <ac:picMk id="38" creationId="{2DDAA047-E48A-8A62-55C7-6E2AF5213BC7}"/>
          </ac:picMkLst>
        </pc:picChg>
        <pc:picChg chg="add mod ord">
          <ac:chgData name="이상준" userId="S::uio3001@dongguk.edu::80b57cf0-d1be-4679-8019-dad46007163f" providerId="AD" clId="Web-{4455549F-44D4-B3DF-DAC4-800CFB4C7CBE}" dt="2025-11-16T16:12:08.871" v="777"/>
          <ac:picMkLst>
            <pc:docMk/>
            <pc:sldMk cId="0" sldId="259"/>
            <ac:picMk id="39" creationId="{E9D6BC24-291F-1772-06A5-8E774E9A5DE6}"/>
          </ac:picMkLst>
        </pc:picChg>
        <pc:picChg chg="add mod topLvl">
          <ac:chgData name="이상준" userId="S::uio3001@dongguk.edu::80b57cf0-d1be-4679-8019-dad46007163f" providerId="AD" clId="Web-{4455549F-44D4-B3DF-DAC4-800CFB4C7CBE}" dt="2025-11-16T16:12:39.591" v="792"/>
          <ac:picMkLst>
            <pc:docMk/>
            <pc:sldMk cId="0" sldId="259"/>
            <ac:picMk id="40" creationId="{938CA8EA-9D9D-8F04-5947-280C864B08F4}"/>
          </ac:picMkLst>
        </pc:picChg>
        <pc:picChg chg="add mod topLvl">
          <ac:chgData name="이상준" userId="S::uio3001@dongguk.edu::80b57cf0-d1be-4679-8019-dad46007163f" providerId="AD" clId="Web-{4455549F-44D4-B3DF-DAC4-800CFB4C7CBE}" dt="2025-11-16T16:12:39.591" v="792"/>
          <ac:picMkLst>
            <pc:docMk/>
            <pc:sldMk cId="0" sldId="259"/>
            <ac:picMk id="41" creationId="{4BEA45CE-A640-7B0D-C36E-F42F60AD8853}"/>
          </ac:picMkLst>
        </pc:picChg>
      </pc:sldChg>
      <pc:sldChg chg="addSp delSp modSp">
        <pc:chgData name="이상준" userId="S::uio3001@dongguk.edu::80b57cf0-d1be-4679-8019-dad46007163f" providerId="AD" clId="Web-{4455549F-44D4-B3DF-DAC4-800CFB4C7CBE}" dt="2025-11-16T17:26:49.945" v="1648"/>
        <pc:sldMkLst>
          <pc:docMk/>
          <pc:sldMk cId="0" sldId="260"/>
        </pc:sldMkLst>
        <pc:spChg chg="mod">
          <ac:chgData name="이상준" userId="S::uio3001@dongguk.edu::80b57cf0-d1be-4679-8019-dad46007163f" providerId="AD" clId="Web-{4455549F-44D4-B3DF-DAC4-800CFB4C7CBE}" dt="2025-11-16T17:14:43.491" v="1389" actId="1076"/>
          <ac:spMkLst>
            <pc:docMk/>
            <pc:sldMk cId="0" sldId="260"/>
            <ac:spMk id="27" creationId="{00000000-0000-0000-0000-000000000000}"/>
          </ac:spMkLst>
        </pc:spChg>
        <pc:spChg chg="del">
          <ac:chgData name="이상준" userId="S::uio3001@dongguk.edu::80b57cf0-d1be-4679-8019-dad46007163f" providerId="AD" clId="Web-{4455549F-44D4-B3DF-DAC4-800CFB4C7CBE}" dt="2025-11-16T17:26:49.663" v="1646"/>
          <ac:spMkLst>
            <pc:docMk/>
            <pc:sldMk cId="0" sldId="260"/>
            <ac:spMk id="28" creationId="{00000000-0000-0000-0000-000000000000}"/>
          </ac:spMkLst>
        </pc:spChg>
        <pc:spChg chg="del">
          <ac:chgData name="이상준" userId="S::uio3001@dongguk.edu::80b57cf0-d1be-4679-8019-dad46007163f" providerId="AD" clId="Web-{4455549F-44D4-B3DF-DAC4-800CFB4C7CBE}" dt="2025-11-16T17:26:49.663" v="1645"/>
          <ac:spMkLst>
            <pc:docMk/>
            <pc:sldMk cId="0" sldId="260"/>
            <ac:spMk id="29" creationId="{00000000-0000-0000-0000-000000000000}"/>
          </ac:spMkLst>
        </pc:spChg>
        <pc:spChg chg="mod">
          <ac:chgData name="이상준" userId="S::uio3001@dongguk.edu::80b57cf0-d1be-4679-8019-dad46007163f" providerId="AD" clId="Web-{4455549F-44D4-B3DF-DAC4-800CFB4C7CBE}" dt="2025-11-16T17:17:34.449" v="1471" actId="20577"/>
          <ac:spMkLst>
            <pc:docMk/>
            <pc:sldMk cId="0" sldId="260"/>
            <ac:spMk id="30" creationId="{00000000-0000-0000-0000-000000000000}"/>
          </ac:spMkLst>
        </pc:spChg>
        <pc:spChg chg="mod">
          <ac:chgData name="이상준" userId="S::uio3001@dongguk.edu::80b57cf0-d1be-4679-8019-dad46007163f" providerId="AD" clId="Web-{4455549F-44D4-B3DF-DAC4-800CFB4C7CBE}" dt="2025-11-16T17:19:37.235" v="1508" actId="20577"/>
          <ac:spMkLst>
            <pc:docMk/>
            <pc:sldMk cId="0" sldId="260"/>
            <ac:spMk id="31" creationId="{00000000-0000-0000-0000-000000000000}"/>
          </ac:spMkLst>
        </pc:spChg>
        <pc:spChg chg="mod">
          <ac:chgData name="이상준" userId="S::uio3001@dongguk.edu::80b57cf0-d1be-4679-8019-dad46007163f" providerId="AD" clId="Web-{4455549F-44D4-B3DF-DAC4-800CFB4C7CBE}" dt="2025-11-16T17:20:07.334" v="1522" actId="20577"/>
          <ac:spMkLst>
            <pc:docMk/>
            <pc:sldMk cId="0" sldId="260"/>
            <ac:spMk id="32" creationId="{00000000-0000-0000-0000-000000000000}"/>
          </ac:spMkLst>
        </pc:spChg>
        <pc:spChg chg="mod">
          <ac:chgData name="이상준" userId="S::uio3001@dongguk.edu::80b57cf0-d1be-4679-8019-dad46007163f" providerId="AD" clId="Web-{4455549F-44D4-B3DF-DAC4-800CFB4C7CBE}" dt="2025-11-16T17:15:00.694" v="1397" actId="20577"/>
          <ac:spMkLst>
            <pc:docMk/>
            <pc:sldMk cId="0" sldId="260"/>
            <ac:spMk id="34" creationId="{00000000-0000-0000-0000-000000000000}"/>
          </ac:spMkLst>
        </pc:spChg>
        <pc:spChg chg="mod">
          <ac:chgData name="이상준" userId="S::uio3001@dongguk.edu::80b57cf0-d1be-4679-8019-dad46007163f" providerId="AD" clId="Web-{4455549F-44D4-B3DF-DAC4-800CFB4C7CBE}" dt="2025-11-16T17:18:38.607" v="1480" actId="20577"/>
          <ac:spMkLst>
            <pc:docMk/>
            <pc:sldMk cId="0" sldId="260"/>
            <ac:spMk id="35" creationId="{00000000-0000-0000-0000-000000000000}"/>
          </ac:spMkLst>
        </pc:spChg>
        <pc:spChg chg="mod">
          <ac:chgData name="이상준" userId="S::uio3001@dongguk.edu::80b57cf0-d1be-4679-8019-dad46007163f" providerId="AD" clId="Web-{4455549F-44D4-B3DF-DAC4-800CFB4C7CBE}" dt="2025-11-16T17:16:49.089" v="1440" actId="20577"/>
          <ac:spMkLst>
            <pc:docMk/>
            <pc:sldMk cId="0" sldId="260"/>
            <ac:spMk id="36" creationId="{00000000-0000-0000-0000-000000000000}"/>
          </ac:spMkLst>
        </pc:spChg>
        <pc:spChg chg="add del mod">
          <ac:chgData name="이상준" userId="S::uio3001@dongguk.edu::80b57cf0-d1be-4679-8019-dad46007163f" providerId="AD" clId="Web-{4455549F-44D4-B3DF-DAC4-800CFB4C7CBE}" dt="2025-11-16T17:22:32.044" v="1538" actId="20577"/>
          <ac:spMkLst>
            <pc:docMk/>
            <pc:sldMk cId="0" sldId="260"/>
            <ac:spMk id="37" creationId="{00000000-0000-0000-0000-000000000000}"/>
          </ac:spMkLst>
        </pc:spChg>
        <pc:spChg chg="add">
          <ac:chgData name="이상준" userId="S::uio3001@dongguk.edu::80b57cf0-d1be-4679-8019-dad46007163f" providerId="AD" clId="Web-{4455549F-44D4-B3DF-DAC4-800CFB4C7CBE}" dt="2025-11-16T17:26:49.913" v="1647"/>
          <ac:spMkLst>
            <pc:docMk/>
            <pc:sldMk cId="0" sldId="260"/>
            <ac:spMk id="39" creationId="{763DA4AD-0776-ED49-DCB1-ECDE9176BE6C}"/>
          </ac:spMkLst>
        </pc:spChg>
        <pc:spChg chg="add">
          <ac:chgData name="이상준" userId="S::uio3001@dongguk.edu::80b57cf0-d1be-4679-8019-dad46007163f" providerId="AD" clId="Web-{4455549F-44D4-B3DF-DAC4-800CFB4C7CBE}" dt="2025-11-16T17:26:49.945" v="1648"/>
          <ac:spMkLst>
            <pc:docMk/>
            <pc:sldMk cId="0" sldId="260"/>
            <ac:spMk id="41" creationId="{F2144902-F31D-756F-386F-542EA8DD11BE}"/>
          </ac:spMkLst>
        </pc:spChg>
      </pc:sldChg>
      <pc:sldChg chg="del">
        <pc:chgData name="이상준" userId="S::uio3001@dongguk.edu::80b57cf0-d1be-4679-8019-dad46007163f" providerId="AD" clId="Web-{4455549F-44D4-B3DF-DAC4-800CFB4C7CBE}" dt="2025-11-16T17:27:16.663" v="1649"/>
        <pc:sldMkLst>
          <pc:docMk/>
          <pc:sldMk cId="0" sldId="261"/>
        </pc:sldMkLst>
      </pc:sldChg>
      <pc:sldChg chg="addSp delSp modSp">
        <pc:chgData name="이상준" userId="S::uio3001@dongguk.edu::80b57cf0-d1be-4679-8019-dad46007163f" providerId="AD" clId="Web-{4455549F-44D4-B3DF-DAC4-800CFB4C7CBE}" dt="2025-11-16T17:35:23.900" v="1804" actId="20577"/>
        <pc:sldMkLst>
          <pc:docMk/>
          <pc:sldMk cId="0" sldId="262"/>
        </pc:sldMkLst>
        <pc:spChg chg="del">
          <ac:chgData name="이상준" userId="S::uio3001@dongguk.edu::80b57cf0-d1be-4679-8019-dad46007163f" providerId="AD" clId="Web-{4455549F-44D4-B3DF-DAC4-800CFB4C7CBE}" dt="2025-11-16T17:28:13.070" v="1669"/>
          <ac:spMkLst>
            <pc:docMk/>
            <pc:sldMk cId="0" sldId="262"/>
            <ac:spMk id="12" creationId="{00000000-0000-0000-0000-000000000000}"/>
          </ac:spMkLst>
        </pc:spChg>
        <pc:spChg chg="del">
          <ac:chgData name="이상준" userId="S::uio3001@dongguk.edu::80b57cf0-d1be-4679-8019-dad46007163f" providerId="AD" clId="Web-{4455549F-44D4-B3DF-DAC4-800CFB4C7CBE}" dt="2025-11-16T17:28:13.070" v="1668"/>
          <ac:spMkLst>
            <pc:docMk/>
            <pc:sldMk cId="0" sldId="262"/>
            <ac:spMk id="13" creationId="{00000000-0000-0000-0000-000000000000}"/>
          </ac:spMkLst>
        </pc:spChg>
        <pc:spChg chg="mod">
          <ac:chgData name="이상준" userId="S::uio3001@dongguk.edu::80b57cf0-d1be-4679-8019-dad46007163f" providerId="AD" clId="Web-{4455549F-44D4-B3DF-DAC4-800CFB4C7CBE}" dt="2025-11-16T17:33:55.228" v="1779" actId="20577"/>
          <ac:spMkLst>
            <pc:docMk/>
            <pc:sldMk cId="0" sldId="262"/>
            <ac:spMk id="20" creationId="{00000000-0000-0000-0000-000000000000}"/>
          </ac:spMkLst>
        </pc:spChg>
        <pc:spChg chg="mod">
          <ac:chgData name="이상준" userId="S::uio3001@dongguk.edu::80b57cf0-d1be-4679-8019-dad46007163f" providerId="AD" clId="Web-{4455549F-44D4-B3DF-DAC4-800CFB4C7CBE}" dt="2025-11-16T17:29:46.039" v="1687" actId="20577"/>
          <ac:spMkLst>
            <pc:docMk/>
            <pc:sldMk cId="0" sldId="262"/>
            <ac:spMk id="21" creationId="{00000000-0000-0000-0000-000000000000}"/>
          </ac:spMkLst>
        </pc:spChg>
        <pc:spChg chg="mod">
          <ac:chgData name="이상준" userId="S::uio3001@dongguk.edu::80b57cf0-d1be-4679-8019-dad46007163f" providerId="AD" clId="Web-{4455549F-44D4-B3DF-DAC4-800CFB4C7CBE}" dt="2025-11-16T17:32:01.634" v="1734" actId="20577"/>
          <ac:spMkLst>
            <pc:docMk/>
            <pc:sldMk cId="0" sldId="262"/>
            <ac:spMk id="24" creationId="{00000000-0000-0000-0000-000000000000}"/>
          </ac:spMkLst>
        </pc:spChg>
        <pc:spChg chg="mod">
          <ac:chgData name="이상준" userId="S::uio3001@dongguk.edu::80b57cf0-d1be-4679-8019-dad46007163f" providerId="AD" clId="Web-{4455549F-44D4-B3DF-DAC4-800CFB4C7CBE}" dt="2025-11-16T17:33:24.838" v="1776" actId="20577"/>
          <ac:spMkLst>
            <pc:docMk/>
            <pc:sldMk cId="0" sldId="262"/>
            <ac:spMk id="25" creationId="{00000000-0000-0000-0000-000000000000}"/>
          </ac:spMkLst>
        </pc:spChg>
        <pc:spChg chg="mod">
          <ac:chgData name="이상준" userId="S::uio3001@dongguk.edu::80b57cf0-d1be-4679-8019-dad46007163f" providerId="AD" clId="Web-{4455549F-44D4-B3DF-DAC4-800CFB4C7CBE}" dt="2025-11-16T17:30:03.570" v="1696" actId="20577"/>
          <ac:spMkLst>
            <pc:docMk/>
            <pc:sldMk cId="0" sldId="262"/>
            <ac:spMk id="26" creationId="{00000000-0000-0000-0000-000000000000}"/>
          </ac:spMkLst>
        </pc:spChg>
        <pc:spChg chg="mod">
          <ac:chgData name="이상준" userId="S::uio3001@dongguk.edu::80b57cf0-d1be-4679-8019-dad46007163f" providerId="AD" clId="Web-{4455549F-44D4-B3DF-DAC4-800CFB4C7CBE}" dt="2025-11-16T17:30:15.664" v="1705" actId="20577"/>
          <ac:spMkLst>
            <pc:docMk/>
            <pc:sldMk cId="0" sldId="262"/>
            <ac:spMk id="27" creationId="{00000000-0000-0000-0000-000000000000}"/>
          </ac:spMkLst>
        </pc:spChg>
        <pc:spChg chg="mod">
          <ac:chgData name="이상준" userId="S::uio3001@dongguk.edu::80b57cf0-d1be-4679-8019-dad46007163f" providerId="AD" clId="Web-{4455549F-44D4-B3DF-DAC4-800CFB4C7CBE}" dt="2025-11-16T17:35:23.900" v="1804" actId="20577"/>
          <ac:spMkLst>
            <pc:docMk/>
            <pc:sldMk cId="0" sldId="262"/>
            <ac:spMk id="33" creationId="{00000000-0000-0000-0000-000000000000}"/>
          </ac:spMkLst>
        </pc:spChg>
        <pc:spChg chg="add">
          <ac:chgData name="이상준" userId="S::uio3001@dongguk.edu::80b57cf0-d1be-4679-8019-dad46007163f" providerId="AD" clId="Web-{4455549F-44D4-B3DF-DAC4-800CFB4C7CBE}" dt="2025-11-16T17:28:13.367" v="1670"/>
          <ac:spMkLst>
            <pc:docMk/>
            <pc:sldMk cId="0" sldId="262"/>
            <ac:spMk id="35" creationId="{D52AE292-F31A-368E-9821-0E47D71ED25D}"/>
          </ac:spMkLst>
        </pc:spChg>
      </pc:sldChg>
      <pc:sldChg chg="delSp modSp">
        <pc:chgData name="이상준" userId="S::uio3001@dongguk.edu::80b57cf0-d1be-4679-8019-dad46007163f" providerId="AD" clId="Web-{4455549F-44D4-B3DF-DAC4-800CFB4C7CBE}" dt="2025-11-16T17:38:36.308" v="1905" actId="20577"/>
        <pc:sldMkLst>
          <pc:docMk/>
          <pc:sldMk cId="0" sldId="263"/>
        </pc:sldMkLst>
        <pc:spChg chg="mod">
          <ac:chgData name="이상준" userId="S::uio3001@dongguk.edu::80b57cf0-d1be-4679-8019-dad46007163f" providerId="AD" clId="Web-{4455549F-44D4-B3DF-DAC4-800CFB4C7CBE}" dt="2025-11-16T17:27:54.179" v="1663" actId="14100"/>
          <ac:spMkLst>
            <pc:docMk/>
            <pc:sldMk cId="0" sldId="263"/>
            <ac:spMk id="24" creationId="{00000000-0000-0000-0000-000000000000}"/>
          </ac:spMkLst>
        </pc:spChg>
        <pc:spChg chg="del mod">
          <ac:chgData name="이상준" userId="S::uio3001@dongguk.edu::80b57cf0-d1be-4679-8019-dad46007163f" providerId="AD" clId="Web-{4455549F-44D4-B3DF-DAC4-800CFB4C7CBE}" dt="2025-11-16T17:28:07.117" v="1667"/>
          <ac:spMkLst>
            <pc:docMk/>
            <pc:sldMk cId="0" sldId="263"/>
            <ac:spMk id="25" creationId="{00000000-0000-0000-0000-000000000000}"/>
          </ac:spMkLst>
        </pc:spChg>
        <pc:spChg chg="mod">
          <ac:chgData name="이상준" userId="S::uio3001@dongguk.edu::80b57cf0-d1be-4679-8019-dad46007163f" providerId="AD" clId="Web-{4455549F-44D4-B3DF-DAC4-800CFB4C7CBE}" dt="2025-11-16T17:37:31.182" v="1863" actId="20577"/>
          <ac:spMkLst>
            <pc:docMk/>
            <pc:sldMk cId="0" sldId="263"/>
            <ac:spMk id="26" creationId="{00000000-0000-0000-0000-000000000000}"/>
          </ac:spMkLst>
        </pc:spChg>
        <pc:spChg chg="mod">
          <ac:chgData name="이상준" userId="S::uio3001@dongguk.edu::80b57cf0-d1be-4679-8019-dad46007163f" providerId="AD" clId="Web-{4455549F-44D4-B3DF-DAC4-800CFB4C7CBE}" dt="2025-11-16T17:38:36.308" v="1905" actId="20577"/>
          <ac:spMkLst>
            <pc:docMk/>
            <pc:sldMk cId="0" sldId="263"/>
            <ac:spMk id="27" creationId="{00000000-0000-0000-0000-000000000000}"/>
          </ac:spMkLst>
        </pc:spChg>
        <pc:spChg chg="mod">
          <ac:chgData name="이상준" userId="S::uio3001@dongguk.edu::80b57cf0-d1be-4679-8019-dad46007163f" providerId="AD" clId="Web-{4455549F-44D4-B3DF-DAC4-800CFB4C7CBE}" dt="2025-11-16T17:35:48.901" v="1812" actId="20577"/>
          <ac:spMkLst>
            <pc:docMk/>
            <pc:sldMk cId="0" sldId="263"/>
            <ac:spMk id="28" creationId="{00000000-0000-0000-0000-000000000000}"/>
          </ac:spMkLst>
        </pc:spChg>
        <pc:spChg chg="mod">
          <ac:chgData name="이상준" userId="S::uio3001@dongguk.edu::80b57cf0-d1be-4679-8019-dad46007163f" providerId="AD" clId="Web-{4455549F-44D4-B3DF-DAC4-800CFB4C7CBE}" dt="2025-11-16T17:36:01.198" v="1818" actId="20577"/>
          <ac:spMkLst>
            <pc:docMk/>
            <pc:sldMk cId="0" sldId="263"/>
            <ac:spMk id="29" creationId="{00000000-0000-0000-0000-000000000000}"/>
          </ac:spMkLst>
        </pc:spChg>
      </pc:sldChg>
      <pc:sldChg chg="delSp modSp">
        <pc:chgData name="이상준" userId="S::uio3001@dongguk.edu::80b57cf0-d1be-4679-8019-dad46007163f" providerId="AD" clId="Web-{4455549F-44D4-B3DF-DAC4-800CFB4C7CBE}" dt="2025-11-16T17:27:36.601" v="1653"/>
        <pc:sldMkLst>
          <pc:docMk/>
          <pc:sldMk cId="0" sldId="264"/>
        </pc:sldMkLst>
        <pc:spChg chg="del">
          <ac:chgData name="이상준" userId="S::uio3001@dongguk.edu::80b57cf0-d1be-4679-8019-dad46007163f" providerId="AD" clId="Web-{4455549F-44D4-B3DF-DAC4-800CFB4C7CBE}" dt="2025-11-16T17:27:36.601" v="1653"/>
          <ac:spMkLst>
            <pc:docMk/>
            <pc:sldMk cId="0" sldId="264"/>
            <ac:spMk id="14" creationId="{00000000-0000-0000-0000-000000000000}"/>
          </ac:spMkLst>
        </pc:spChg>
        <pc:spChg chg="mod">
          <ac:chgData name="이상준" userId="S::uio3001@dongguk.edu::80b57cf0-d1be-4679-8019-dad46007163f" providerId="AD" clId="Web-{4455549F-44D4-B3DF-DAC4-800CFB4C7CBE}" dt="2025-11-16T17:23:18.566" v="1540" actId="20577"/>
          <ac:spMkLst>
            <pc:docMk/>
            <pc:sldMk cId="0" sldId="264"/>
            <ac:spMk id="15" creationId="{00000000-0000-0000-0000-000000000000}"/>
          </ac:spMkLst>
        </pc:spChg>
      </pc:sldChg>
      <pc:sldChg chg="delSp modSp">
        <pc:chgData name="이상준" userId="S::uio3001@dongguk.edu::80b57cf0-d1be-4679-8019-dad46007163f" providerId="AD" clId="Web-{4455549F-44D4-B3DF-DAC4-800CFB4C7CBE}" dt="2025-11-16T17:27:33.070" v="1652"/>
        <pc:sldMkLst>
          <pc:docMk/>
          <pc:sldMk cId="0" sldId="265"/>
        </pc:sldMkLst>
        <pc:spChg chg="del mod">
          <ac:chgData name="이상준" userId="S::uio3001@dongguk.edu::80b57cf0-d1be-4679-8019-dad46007163f" providerId="AD" clId="Web-{4455549F-44D4-B3DF-DAC4-800CFB4C7CBE}" dt="2025-11-16T17:27:33.070" v="1652"/>
          <ac:spMkLst>
            <pc:docMk/>
            <pc:sldMk cId="0" sldId="265"/>
            <ac:spMk id="21" creationId="{00000000-0000-0000-0000-000000000000}"/>
          </ac:spMkLst>
        </pc:spChg>
        <pc:spChg chg="mod">
          <ac:chgData name="이상준" userId="S::uio3001@dongguk.edu::80b57cf0-d1be-4679-8019-dad46007163f" providerId="AD" clId="Web-{4455549F-44D4-B3DF-DAC4-800CFB4C7CBE}" dt="2025-11-16T17:23:40.599" v="1553" actId="20577"/>
          <ac:spMkLst>
            <pc:docMk/>
            <pc:sldMk cId="0" sldId="265"/>
            <ac:spMk id="22" creationId="{00000000-0000-0000-0000-000000000000}"/>
          </ac:spMkLst>
        </pc:spChg>
        <pc:spChg chg="del">
          <ac:chgData name="이상준" userId="S::uio3001@dongguk.edu::80b57cf0-d1be-4679-8019-dad46007163f" providerId="AD" clId="Web-{4455549F-44D4-B3DF-DAC4-800CFB4C7CBE}" dt="2025-11-16T17:23:31.599" v="1546"/>
          <ac:spMkLst>
            <pc:docMk/>
            <pc:sldMk cId="0" sldId="265"/>
            <ac:spMk id="23" creationId="{00000000-0000-0000-0000-000000000000}"/>
          </ac:spMkLst>
        </pc:spChg>
        <pc:spChg chg="del">
          <ac:chgData name="이상준" userId="S::uio3001@dongguk.edu::80b57cf0-d1be-4679-8019-dad46007163f" providerId="AD" clId="Web-{4455549F-44D4-B3DF-DAC4-800CFB4C7CBE}" dt="2025-11-16T17:23:31.599" v="1545"/>
          <ac:spMkLst>
            <pc:docMk/>
            <pc:sldMk cId="0" sldId="265"/>
            <ac:spMk id="24" creationId="{00000000-0000-0000-0000-000000000000}"/>
          </ac:spMkLst>
        </pc:spChg>
        <pc:spChg chg="del">
          <ac:chgData name="이상준" userId="S::uio3001@dongguk.edu::80b57cf0-d1be-4679-8019-dad46007163f" providerId="AD" clId="Web-{4455549F-44D4-B3DF-DAC4-800CFB4C7CBE}" dt="2025-11-16T17:23:31.599" v="1544"/>
          <ac:spMkLst>
            <pc:docMk/>
            <pc:sldMk cId="0" sldId="265"/>
            <ac:spMk id="25" creationId="{00000000-0000-0000-0000-000000000000}"/>
          </ac:spMkLst>
        </pc:spChg>
        <pc:spChg chg="del">
          <ac:chgData name="이상준" userId="S::uio3001@dongguk.edu::80b57cf0-d1be-4679-8019-dad46007163f" providerId="AD" clId="Web-{4455549F-44D4-B3DF-DAC4-800CFB4C7CBE}" dt="2025-11-16T17:23:31.599" v="1543"/>
          <ac:spMkLst>
            <pc:docMk/>
            <pc:sldMk cId="0" sldId="265"/>
            <ac:spMk id="26" creationId="{00000000-0000-0000-0000-000000000000}"/>
          </ac:spMkLst>
        </pc:spChg>
        <pc:spChg chg="del">
          <ac:chgData name="이상준" userId="S::uio3001@dongguk.edu::80b57cf0-d1be-4679-8019-dad46007163f" providerId="AD" clId="Web-{4455549F-44D4-B3DF-DAC4-800CFB4C7CBE}" dt="2025-11-16T17:23:31.599" v="1542"/>
          <ac:spMkLst>
            <pc:docMk/>
            <pc:sldMk cId="0" sldId="265"/>
            <ac:spMk id="27" creationId="{00000000-0000-0000-0000-000000000000}"/>
          </ac:spMkLst>
        </pc:spChg>
        <pc:spChg chg="del">
          <ac:chgData name="이상준" userId="S::uio3001@dongguk.edu::80b57cf0-d1be-4679-8019-dad46007163f" providerId="AD" clId="Web-{4455549F-44D4-B3DF-DAC4-800CFB4C7CBE}" dt="2025-11-16T17:23:31.599" v="1541"/>
          <ac:spMkLst>
            <pc:docMk/>
            <pc:sldMk cId="0" sldId="265"/>
            <ac:spMk id="30" creationId="{00000000-0000-0000-0000-000000000000}"/>
          </ac:spMkLst>
        </pc:spChg>
        <pc:grpChg chg="del">
          <ac:chgData name="이상준" userId="S::uio3001@dongguk.edu::80b57cf0-d1be-4679-8019-dad46007163f" providerId="AD" clId="Web-{4455549F-44D4-B3DF-DAC4-800CFB4C7CBE}" dt="2025-11-16T17:23:31.599" v="1548"/>
          <ac:grpSpMkLst>
            <pc:docMk/>
            <pc:sldMk cId="0" sldId="265"/>
            <ac:grpSpMk id="12" creationId="{00000000-0000-0000-0000-000000000000}"/>
          </ac:grpSpMkLst>
        </pc:grpChg>
        <pc:grpChg chg="del">
          <ac:chgData name="이상준" userId="S::uio3001@dongguk.edu::80b57cf0-d1be-4679-8019-dad46007163f" providerId="AD" clId="Web-{4455549F-44D4-B3DF-DAC4-800CFB4C7CBE}" dt="2025-11-16T17:23:31.599" v="1547"/>
          <ac:grpSpMkLst>
            <pc:docMk/>
            <pc:sldMk cId="0" sldId="265"/>
            <ac:grpSpMk id="15" creationId="{00000000-0000-0000-0000-000000000000}"/>
          </ac:grpSpMkLst>
        </pc:grpChg>
        <pc:grpChg chg="del">
          <ac:chgData name="이상준" userId="S::uio3001@dongguk.edu::80b57cf0-d1be-4679-8019-dad46007163f" providerId="AD" clId="Web-{4455549F-44D4-B3DF-DAC4-800CFB4C7CBE}" dt="2025-11-16T17:23:33.396" v="1549"/>
          <ac:grpSpMkLst>
            <pc:docMk/>
            <pc:sldMk cId="0" sldId="265"/>
            <ac:grpSpMk id="18" creationId="{00000000-0000-0000-0000-000000000000}"/>
          </ac:grpSpMkLst>
        </pc:grpChg>
      </pc:sldChg>
      <pc:sldChg chg="addSp delSp modSp add ord replId">
        <pc:chgData name="이상준" userId="S::uio3001@dongguk.edu::80b57cf0-d1be-4679-8019-dad46007163f" providerId="AD" clId="Web-{4455549F-44D4-B3DF-DAC4-800CFB4C7CBE}" dt="2025-11-16T15:36:32.711" v="439"/>
        <pc:sldMkLst>
          <pc:docMk/>
          <pc:sldMk cId="4241024660" sldId="266"/>
        </pc:sldMkLst>
        <pc:spChg chg="add del mod">
          <ac:chgData name="이상준" userId="S::uio3001@dongguk.edu::80b57cf0-d1be-4679-8019-dad46007163f" providerId="AD" clId="Web-{4455549F-44D4-B3DF-DAC4-800CFB4C7CBE}" dt="2025-11-16T15:32:15.718" v="413"/>
          <ac:spMkLst>
            <pc:docMk/>
            <pc:sldMk cId="4241024660" sldId="266"/>
            <ac:spMk id="7" creationId="{6DCED060-92D5-73F6-2F53-48D5B355C81B}"/>
          </ac:spMkLst>
        </pc:spChg>
        <pc:spChg chg="mod">
          <ac:chgData name="이상준" userId="S::uio3001@dongguk.edu::80b57cf0-d1be-4679-8019-dad46007163f" providerId="AD" clId="Web-{4455549F-44D4-B3DF-DAC4-800CFB4C7CBE}" dt="2025-11-16T15:32:15.718" v="413"/>
          <ac:spMkLst>
            <pc:docMk/>
            <pc:sldMk cId="4241024660" sldId="266"/>
            <ac:spMk id="8" creationId="{64603D03-85C6-07E7-2F89-8F37861A4705}"/>
          </ac:spMkLst>
        </pc:spChg>
        <pc:spChg chg="add mod">
          <ac:chgData name="이상준" userId="S::uio3001@dongguk.edu::80b57cf0-d1be-4679-8019-dad46007163f" providerId="AD" clId="Web-{4455549F-44D4-B3DF-DAC4-800CFB4C7CBE}" dt="2025-11-16T15:33:55.002" v="429" actId="14100"/>
          <ac:spMkLst>
            <pc:docMk/>
            <pc:sldMk cId="4241024660" sldId="266"/>
            <ac:spMk id="13" creationId="{69F593C5-2F9E-78C4-3FA5-FE8573FA280A}"/>
          </ac:spMkLst>
        </pc:spChg>
        <pc:spChg chg="del">
          <ac:chgData name="이상준" userId="S::uio3001@dongguk.edu::80b57cf0-d1be-4679-8019-dad46007163f" providerId="AD" clId="Web-{4455549F-44D4-B3DF-DAC4-800CFB4C7CBE}" dt="2025-11-16T15:32:23.749" v="419"/>
          <ac:spMkLst>
            <pc:docMk/>
            <pc:sldMk cId="4241024660" sldId="266"/>
            <ac:spMk id="14" creationId="{E211BEBB-5EF0-589B-4435-DBC178DC70CE}"/>
          </ac:spMkLst>
        </pc:spChg>
        <pc:spChg chg="mod">
          <ac:chgData name="이상준" userId="S::uio3001@dongguk.edu::80b57cf0-d1be-4679-8019-dad46007163f" providerId="AD" clId="Web-{4455549F-44D4-B3DF-DAC4-800CFB4C7CBE}" dt="2025-11-16T15:31:06.561" v="394" actId="20577"/>
          <ac:spMkLst>
            <pc:docMk/>
            <pc:sldMk cId="4241024660" sldId="266"/>
            <ac:spMk id="15" creationId="{5DEEC223-723F-A3D8-E118-BA5162B94CEA}"/>
          </ac:spMkLst>
        </pc:spChg>
        <pc:spChg chg="mod">
          <ac:chgData name="이상준" userId="S::uio3001@dongguk.edu::80b57cf0-d1be-4679-8019-dad46007163f" providerId="AD" clId="Web-{4455549F-44D4-B3DF-DAC4-800CFB4C7CBE}" dt="2025-11-16T15:31:39.890" v="407" actId="1076"/>
          <ac:spMkLst>
            <pc:docMk/>
            <pc:sldMk cId="4241024660" sldId="266"/>
            <ac:spMk id="16" creationId="{3DF51215-2283-59E6-EA41-27F7D8B21759}"/>
          </ac:spMkLst>
        </pc:spChg>
        <pc:spChg chg="del mod">
          <ac:chgData name="이상준" userId="S::uio3001@dongguk.edu::80b57cf0-d1be-4679-8019-dad46007163f" providerId="AD" clId="Web-{4455549F-44D4-B3DF-DAC4-800CFB4C7CBE}" dt="2025-11-16T15:32:18.265" v="414"/>
          <ac:spMkLst>
            <pc:docMk/>
            <pc:sldMk cId="4241024660" sldId="266"/>
            <ac:spMk id="17" creationId="{DA784BF5-3FE0-8928-ECD4-689077DED347}"/>
          </ac:spMkLst>
        </pc:spChg>
        <pc:spChg chg="del mod">
          <ac:chgData name="이상준" userId="S::uio3001@dongguk.edu::80b57cf0-d1be-4679-8019-dad46007163f" providerId="AD" clId="Web-{4455549F-44D4-B3DF-DAC4-800CFB4C7CBE}" dt="2025-11-16T15:32:10.952" v="410"/>
          <ac:spMkLst>
            <pc:docMk/>
            <pc:sldMk cId="4241024660" sldId="266"/>
            <ac:spMk id="18" creationId="{32B439E6-2886-23AA-E6DC-82A733B72F95}"/>
          </ac:spMkLst>
        </pc:spChg>
        <pc:spChg chg="del">
          <ac:chgData name="이상준" userId="S::uio3001@dongguk.edu::80b57cf0-d1be-4679-8019-dad46007163f" providerId="AD" clId="Web-{4455549F-44D4-B3DF-DAC4-800CFB4C7CBE}" dt="2025-11-16T15:32:19.765" v="415"/>
          <ac:spMkLst>
            <pc:docMk/>
            <pc:sldMk cId="4241024660" sldId="266"/>
            <ac:spMk id="22" creationId="{B0F38908-A67A-D689-4183-230199696637}"/>
          </ac:spMkLst>
        </pc:spChg>
        <pc:spChg chg="del">
          <ac:chgData name="이상준" userId="S::uio3001@dongguk.edu::80b57cf0-d1be-4679-8019-dad46007163f" providerId="AD" clId="Web-{4455549F-44D4-B3DF-DAC4-800CFB4C7CBE}" dt="2025-11-16T15:32:21.124" v="416"/>
          <ac:spMkLst>
            <pc:docMk/>
            <pc:sldMk cId="4241024660" sldId="266"/>
            <ac:spMk id="23" creationId="{B439E138-2692-4917-C32C-3B037F5ED2AE}"/>
          </ac:spMkLst>
        </pc:spChg>
        <pc:spChg chg="del">
          <ac:chgData name="이상준" userId="S::uio3001@dongguk.edu::80b57cf0-d1be-4679-8019-dad46007163f" providerId="AD" clId="Web-{4455549F-44D4-B3DF-DAC4-800CFB4C7CBE}" dt="2025-11-16T15:32:22.062" v="417"/>
          <ac:spMkLst>
            <pc:docMk/>
            <pc:sldMk cId="4241024660" sldId="266"/>
            <ac:spMk id="24" creationId="{13B75820-FC93-D900-5D0B-EE11F39DD628}"/>
          </ac:spMkLst>
        </pc:spChg>
        <pc:spChg chg="del">
          <ac:chgData name="이상준" userId="S::uio3001@dongguk.edu::80b57cf0-d1be-4679-8019-dad46007163f" providerId="AD" clId="Web-{4455549F-44D4-B3DF-DAC4-800CFB4C7CBE}" dt="2025-11-16T15:32:22.968" v="418"/>
          <ac:spMkLst>
            <pc:docMk/>
            <pc:sldMk cId="4241024660" sldId="266"/>
            <ac:spMk id="25" creationId="{0B9A56FA-14CE-E464-7B1A-DC21126C4069}"/>
          </ac:spMkLst>
        </pc:spChg>
        <pc:grpChg chg="add del">
          <ac:chgData name="이상준" userId="S::uio3001@dongguk.edu::80b57cf0-d1be-4679-8019-dad46007163f" providerId="AD" clId="Web-{4455549F-44D4-B3DF-DAC4-800CFB4C7CBE}" dt="2025-11-16T15:32:15.718" v="413"/>
          <ac:grpSpMkLst>
            <pc:docMk/>
            <pc:sldMk cId="4241024660" sldId="266"/>
            <ac:grpSpMk id="6" creationId="{C3C24A5A-8012-EA93-CC47-FA79DE0510A0}"/>
          </ac:grpSpMkLst>
        </pc:grpChg>
        <pc:picChg chg="add mod">
          <ac:chgData name="이상준" userId="S::uio3001@dongguk.edu::80b57cf0-d1be-4679-8019-dad46007163f" providerId="AD" clId="Web-{4455549F-44D4-B3DF-DAC4-800CFB4C7CBE}" dt="2025-11-16T15:32:34.406" v="423" actId="1076"/>
          <ac:picMkLst>
            <pc:docMk/>
            <pc:sldMk cId="4241024660" sldId="266"/>
            <ac:picMk id="12" creationId="{59766D51-92B2-B632-E336-8DC609B7B018}"/>
          </ac:picMkLst>
        </pc:picChg>
        <pc:picChg chg="del">
          <ac:chgData name="이상준" userId="S::uio3001@dongguk.edu::80b57cf0-d1be-4679-8019-dad46007163f" providerId="AD" clId="Web-{4455549F-44D4-B3DF-DAC4-800CFB4C7CBE}" dt="2025-11-16T15:32:07.343" v="408"/>
          <ac:picMkLst>
            <pc:docMk/>
            <pc:sldMk cId="4241024660" sldId="266"/>
            <ac:picMk id="19" creationId="{E0883C30-9100-98A0-A404-846413381E21}"/>
          </ac:picMkLst>
        </pc:picChg>
      </pc:sldChg>
      <pc:sldChg chg="addSp delSp modSp add replId">
        <pc:chgData name="이상준" userId="S::uio3001@dongguk.edu::80b57cf0-d1be-4679-8019-dad46007163f" providerId="AD" clId="Web-{4455549F-44D4-B3DF-DAC4-800CFB4C7CBE}" dt="2025-11-16T16:03:14.511" v="712" actId="1076"/>
        <pc:sldMkLst>
          <pc:docMk/>
          <pc:sldMk cId="4166599607" sldId="267"/>
        </pc:sldMkLst>
        <pc:spChg chg="del">
          <ac:chgData name="이상준" userId="S::uio3001@dongguk.edu::80b57cf0-d1be-4679-8019-dad46007163f" providerId="AD" clId="Web-{4455549F-44D4-B3DF-DAC4-800CFB4C7CBE}" dt="2025-11-16T15:36:02.411" v="433"/>
          <ac:spMkLst>
            <pc:docMk/>
            <pc:sldMk cId="4166599607" sldId="267"/>
            <ac:spMk id="13" creationId="{F04D5F3D-55FC-4FEB-ED95-FDEEFFCDCEC2}"/>
          </ac:spMkLst>
        </pc:spChg>
        <pc:spChg chg="add mod">
          <ac:chgData name="이상준" userId="S::uio3001@dongguk.edu::80b57cf0-d1be-4679-8019-dad46007163f" providerId="AD" clId="Web-{4455549F-44D4-B3DF-DAC4-800CFB4C7CBE}" dt="2025-11-16T15:43:31.236" v="544" actId="1076"/>
          <ac:spMkLst>
            <pc:docMk/>
            <pc:sldMk cId="4166599607" sldId="267"/>
            <ac:spMk id="19" creationId="{8FE0710A-CDB4-0E89-AB13-431AFC613E47}"/>
          </ac:spMkLst>
        </pc:spChg>
        <pc:spChg chg="add mod">
          <ac:chgData name="이상준" userId="S::uio3001@dongguk.edu::80b57cf0-d1be-4679-8019-dad46007163f" providerId="AD" clId="Web-{4455549F-44D4-B3DF-DAC4-800CFB4C7CBE}" dt="2025-11-16T15:43:31.252" v="545" actId="1076"/>
          <ac:spMkLst>
            <pc:docMk/>
            <pc:sldMk cId="4166599607" sldId="267"/>
            <ac:spMk id="21" creationId="{2D6CA38F-775F-7010-40DB-4F03FE5FC9C7}"/>
          </ac:spMkLst>
        </pc:spChg>
        <pc:spChg chg="add mod">
          <ac:chgData name="이상준" userId="S::uio3001@dongguk.edu::80b57cf0-d1be-4679-8019-dad46007163f" providerId="AD" clId="Web-{4455549F-44D4-B3DF-DAC4-800CFB4C7CBE}" dt="2025-11-16T15:43:31.267" v="546" actId="1076"/>
          <ac:spMkLst>
            <pc:docMk/>
            <pc:sldMk cId="4166599607" sldId="267"/>
            <ac:spMk id="23" creationId="{BBA41FA8-8FBD-60B5-D36D-8D9740678553}"/>
          </ac:spMkLst>
        </pc:spChg>
        <pc:spChg chg="add mod">
          <ac:chgData name="이상준" userId="S::uio3001@dongguk.edu::80b57cf0-d1be-4679-8019-dad46007163f" providerId="AD" clId="Web-{4455549F-44D4-B3DF-DAC4-800CFB4C7CBE}" dt="2025-11-16T15:43:31.283" v="547" actId="1076"/>
          <ac:spMkLst>
            <pc:docMk/>
            <pc:sldMk cId="4166599607" sldId="267"/>
            <ac:spMk id="25" creationId="{FE53F752-8411-EB68-C113-194E5D668879}"/>
          </ac:spMkLst>
        </pc:spChg>
        <pc:spChg chg="add mod">
          <ac:chgData name="이상준" userId="S::uio3001@dongguk.edu::80b57cf0-d1be-4679-8019-dad46007163f" providerId="AD" clId="Web-{4455549F-44D4-B3DF-DAC4-800CFB4C7CBE}" dt="2025-11-16T15:43:31.283" v="548" actId="1076"/>
          <ac:spMkLst>
            <pc:docMk/>
            <pc:sldMk cId="4166599607" sldId="267"/>
            <ac:spMk id="27" creationId="{101D01BC-57EF-2F15-CDAC-E480E12A4EA2}"/>
          </ac:spMkLst>
        </pc:spChg>
        <pc:grpChg chg="mod">
          <ac:chgData name="이상준" userId="S::uio3001@dongguk.edu::80b57cf0-d1be-4679-8019-dad46007163f" providerId="AD" clId="Web-{4455549F-44D4-B3DF-DAC4-800CFB4C7CBE}" dt="2025-11-16T16:02:47.667" v="704" actId="1076"/>
          <ac:grpSpMkLst>
            <pc:docMk/>
            <pc:sldMk cId="4166599607" sldId="267"/>
            <ac:grpSpMk id="2" creationId="{00D0FA82-BB3E-DAF0-0747-9B5924FC15CC}"/>
          </ac:grpSpMkLst>
        </pc:grpChg>
        <pc:grpChg chg="add mod">
          <ac:chgData name="이상준" userId="S::uio3001@dongguk.edu::80b57cf0-d1be-4679-8019-dad46007163f" providerId="AD" clId="Web-{4455549F-44D4-B3DF-DAC4-800CFB4C7CBE}" dt="2025-11-16T16:03:14.511" v="712" actId="1076"/>
          <ac:grpSpMkLst>
            <pc:docMk/>
            <pc:sldMk cId="4166599607" sldId="267"/>
            <ac:grpSpMk id="30" creationId="{ACB30503-0D70-8BA2-E437-A120E8F8B377}"/>
          </ac:grpSpMkLst>
        </pc:grpChg>
        <pc:picChg chg="del">
          <ac:chgData name="이상준" userId="S::uio3001@dongguk.edu::80b57cf0-d1be-4679-8019-dad46007163f" providerId="AD" clId="Web-{4455549F-44D4-B3DF-DAC4-800CFB4C7CBE}" dt="2025-11-16T15:35:59.583" v="431"/>
          <ac:picMkLst>
            <pc:docMk/>
            <pc:sldMk cId="4166599607" sldId="267"/>
            <ac:picMk id="12" creationId="{873E5C7A-5F16-E31D-E2D7-D83CD37592D4}"/>
          </ac:picMkLst>
        </pc:picChg>
        <pc:picChg chg="add mod">
          <ac:chgData name="이상준" userId="S::uio3001@dongguk.edu::80b57cf0-d1be-4679-8019-dad46007163f" providerId="AD" clId="Web-{4455549F-44D4-B3DF-DAC4-800CFB4C7CBE}" dt="2025-11-16T16:02:39.433" v="698" actId="1076"/>
          <ac:picMkLst>
            <pc:docMk/>
            <pc:sldMk cId="4166599607" sldId="267"/>
            <ac:picMk id="14" creationId="{FC8598F9-F207-31BB-A834-7001905D600F}"/>
          </ac:picMkLst>
        </pc:picChg>
        <pc:picChg chg="add del mod">
          <ac:chgData name="이상준" userId="S::uio3001@dongguk.edu::80b57cf0-d1be-4679-8019-dad46007163f" providerId="AD" clId="Web-{4455549F-44D4-B3DF-DAC4-800CFB4C7CBE}" dt="2025-11-16T15:37:54.951" v="443"/>
          <ac:picMkLst>
            <pc:docMk/>
            <pc:sldMk cId="4166599607" sldId="267"/>
            <ac:picMk id="17" creationId="{1E146331-D464-A0C3-9D23-D84BB8E71F9F}"/>
          </ac:picMkLst>
        </pc:picChg>
        <pc:picChg chg="add mod">
          <ac:chgData name="이상준" userId="S::uio3001@dongguk.edu::80b57cf0-d1be-4679-8019-dad46007163f" providerId="AD" clId="Web-{4455549F-44D4-B3DF-DAC4-800CFB4C7CBE}" dt="2025-11-16T16:02:42.714" v="700" actId="1076"/>
          <ac:picMkLst>
            <pc:docMk/>
            <pc:sldMk cId="4166599607" sldId="267"/>
            <ac:picMk id="28" creationId="{309E3684-15B9-1295-F4DE-C207FDD5E9F5}"/>
          </ac:picMkLst>
        </pc:picChg>
        <pc:picChg chg="add mod">
          <ac:chgData name="이상준" userId="S::uio3001@dongguk.edu::80b57cf0-d1be-4679-8019-dad46007163f" providerId="AD" clId="Web-{4455549F-44D4-B3DF-DAC4-800CFB4C7CBE}" dt="2025-11-16T16:02:44.370" v="701" actId="1076"/>
          <ac:picMkLst>
            <pc:docMk/>
            <pc:sldMk cId="4166599607" sldId="267"/>
            <ac:picMk id="29" creationId="{E5429C1D-419A-3365-91FA-866AF5D9701A}"/>
          </ac:picMkLst>
        </pc:picChg>
      </pc:sldChg>
      <pc:sldChg chg="addSp delSp modSp add del replId">
        <pc:chgData name="이상준" userId="S::uio3001@dongguk.edu::80b57cf0-d1be-4679-8019-dad46007163f" providerId="AD" clId="Web-{4455549F-44D4-B3DF-DAC4-800CFB4C7CBE}" dt="2025-11-16T16:14:59.432" v="840"/>
        <pc:sldMkLst>
          <pc:docMk/>
          <pc:sldMk cId="288946173" sldId="268"/>
        </pc:sldMkLst>
        <pc:spChg chg="del">
          <ac:chgData name="이상준" userId="S::uio3001@dongguk.edu::80b57cf0-d1be-4679-8019-dad46007163f" providerId="AD" clId="Web-{4455549F-44D4-B3DF-DAC4-800CFB4C7CBE}" dt="2025-11-16T15:47:14.928" v="571"/>
          <ac:spMkLst>
            <pc:docMk/>
            <pc:sldMk cId="288946173" sldId="268"/>
            <ac:spMk id="13" creationId="{A3EB7FCA-52F4-05E1-EDD3-507F8E1C5E96}"/>
          </ac:spMkLst>
        </pc:spChg>
        <pc:spChg chg="mod">
          <ac:chgData name="이상준" userId="S::uio3001@dongguk.edu::80b57cf0-d1be-4679-8019-dad46007163f" providerId="AD" clId="Web-{4455549F-44D4-B3DF-DAC4-800CFB4C7CBE}" dt="2025-11-16T16:03:18.933" v="713" actId="20577"/>
          <ac:spMkLst>
            <pc:docMk/>
            <pc:sldMk cId="288946173" sldId="268"/>
            <ac:spMk id="15" creationId="{8FB032A3-E8C1-30FA-50B3-3CD5BC1DC68A}"/>
          </ac:spMkLst>
        </pc:spChg>
        <pc:spChg chg="mod">
          <ac:chgData name="이상준" userId="S::uio3001@dongguk.edu::80b57cf0-d1be-4679-8019-dad46007163f" providerId="AD" clId="Web-{4455549F-44D4-B3DF-DAC4-800CFB4C7CBE}" dt="2025-11-16T16:03:25.933" v="714" actId="1076"/>
          <ac:spMkLst>
            <pc:docMk/>
            <pc:sldMk cId="288946173" sldId="268"/>
            <ac:spMk id="16" creationId="{15336B0F-E3DB-5A27-04A2-FD8ACD4680EF}"/>
          </ac:spMkLst>
        </pc:spChg>
        <pc:spChg chg="add mod topLvl">
          <ac:chgData name="이상준" userId="S::uio3001@dongguk.edu::80b57cf0-d1be-4679-8019-dad46007163f" providerId="AD" clId="Web-{4455549F-44D4-B3DF-DAC4-800CFB4C7CBE}" dt="2025-11-16T16:09:45.423" v="725"/>
          <ac:spMkLst>
            <pc:docMk/>
            <pc:sldMk cId="288946173" sldId="268"/>
            <ac:spMk id="17" creationId="{BE8F7238-C989-5249-E0E6-7F4792C2D89E}"/>
          </ac:spMkLst>
        </pc:spChg>
        <pc:spChg chg="add mod topLvl">
          <ac:chgData name="이상준" userId="S::uio3001@dongguk.edu::80b57cf0-d1be-4679-8019-dad46007163f" providerId="AD" clId="Web-{4455549F-44D4-B3DF-DAC4-800CFB4C7CBE}" dt="2025-11-16T16:11:14.976" v="758"/>
          <ac:spMkLst>
            <pc:docMk/>
            <pc:sldMk cId="288946173" sldId="268"/>
            <ac:spMk id="18" creationId="{3D21E637-EF48-0127-8CB4-51A4A93B2C87}"/>
          </ac:spMkLst>
        </pc:spChg>
        <pc:spChg chg="add mod topLvl">
          <ac:chgData name="이상준" userId="S::uio3001@dongguk.edu::80b57cf0-d1be-4679-8019-dad46007163f" providerId="AD" clId="Web-{4455549F-44D4-B3DF-DAC4-800CFB4C7CBE}" dt="2025-11-16T16:12:12.949" v="779"/>
          <ac:spMkLst>
            <pc:docMk/>
            <pc:sldMk cId="288946173" sldId="268"/>
            <ac:spMk id="19" creationId="{3EF002A8-406C-E784-2575-1370B2E506F8}"/>
          </ac:spMkLst>
        </pc:spChg>
        <pc:grpChg chg="mod">
          <ac:chgData name="이상준" userId="S::uio3001@dongguk.edu::80b57cf0-d1be-4679-8019-dad46007163f" providerId="AD" clId="Web-{4455549F-44D4-B3DF-DAC4-800CFB4C7CBE}" dt="2025-11-16T15:58:48.844" v="680" actId="1076"/>
          <ac:grpSpMkLst>
            <pc:docMk/>
            <pc:sldMk cId="288946173" sldId="268"/>
            <ac:grpSpMk id="2" creationId="{8C2FD623-6648-1369-6021-C062E613C0FD}"/>
          </ac:grpSpMkLst>
        </pc:grpChg>
        <pc:grpChg chg="add del mod">
          <ac:chgData name="이상준" userId="S::uio3001@dongguk.edu::80b57cf0-d1be-4679-8019-dad46007163f" providerId="AD" clId="Web-{4455549F-44D4-B3DF-DAC4-800CFB4C7CBE}" dt="2025-11-16T16:09:45.423" v="725"/>
          <ac:grpSpMkLst>
            <pc:docMk/>
            <pc:sldMk cId="288946173" sldId="268"/>
            <ac:grpSpMk id="21" creationId="{3708F097-BA70-9CD7-33B0-71B9D3E3634C}"/>
          </ac:grpSpMkLst>
        </pc:grpChg>
        <pc:grpChg chg="add del mod">
          <ac:chgData name="이상준" userId="S::uio3001@dongguk.edu::80b57cf0-d1be-4679-8019-dad46007163f" providerId="AD" clId="Web-{4455549F-44D4-B3DF-DAC4-800CFB4C7CBE}" dt="2025-11-16T16:11:14.976" v="758"/>
          <ac:grpSpMkLst>
            <pc:docMk/>
            <pc:sldMk cId="288946173" sldId="268"/>
            <ac:grpSpMk id="24" creationId="{2C6EC7C3-D522-3EC2-1535-1A5D0AA6AD38}"/>
          </ac:grpSpMkLst>
        </pc:grpChg>
        <pc:grpChg chg="add del mod topLvl">
          <ac:chgData name="이상준" userId="S::uio3001@dongguk.edu::80b57cf0-d1be-4679-8019-dad46007163f" providerId="AD" clId="Web-{4455549F-44D4-B3DF-DAC4-800CFB4C7CBE}" dt="2025-11-16T15:58:51.985" v="682"/>
          <ac:grpSpMkLst>
            <pc:docMk/>
            <pc:sldMk cId="288946173" sldId="268"/>
            <ac:grpSpMk id="26" creationId="{8D4C0161-20D2-7FA1-0F70-F259FB443BDE}"/>
          </ac:grpSpMkLst>
        </pc:grpChg>
        <pc:grpChg chg="add del">
          <ac:chgData name="이상준" userId="S::uio3001@dongguk.edu::80b57cf0-d1be-4679-8019-dad46007163f" providerId="AD" clId="Web-{4455549F-44D4-B3DF-DAC4-800CFB4C7CBE}" dt="2025-11-16T15:58:41.547" v="677"/>
          <ac:grpSpMkLst>
            <pc:docMk/>
            <pc:sldMk cId="288946173" sldId="268"/>
            <ac:grpSpMk id="28" creationId="{5AB2DAAB-6DDA-80E1-0ED0-BB52C810C585}"/>
          </ac:grpSpMkLst>
        </pc:grpChg>
        <pc:grpChg chg="add del mod">
          <ac:chgData name="이상준" userId="S::uio3001@dongguk.edu::80b57cf0-d1be-4679-8019-dad46007163f" providerId="AD" clId="Web-{4455549F-44D4-B3DF-DAC4-800CFB4C7CBE}" dt="2025-11-16T16:12:12.949" v="779"/>
          <ac:grpSpMkLst>
            <pc:docMk/>
            <pc:sldMk cId="288946173" sldId="268"/>
            <ac:grpSpMk id="29" creationId="{1D90D8A1-8F60-6ADB-4C21-65BB09B45336}"/>
          </ac:grpSpMkLst>
        </pc:grpChg>
        <pc:picChg chg="del">
          <ac:chgData name="이상준" userId="S::uio3001@dongguk.edu::80b57cf0-d1be-4679-8019-dad46007163f" providerId="AD" clId="Web-{4455549F-44D4-B3DF-DAC4-800CFB4C7CBE}" dt="2025-11-16T15:47:07.818" v="570"/>
          <ac:picMkLst>
            <pc:docMk/>
            <pc:sldMk cId="288946173" sldId="268"/>
            <ac:picMk id="12" creationId="{6D463842-F207-A0A9-D47A-04B7AA182B20}"/>
          </ac:picMkLst>
        </pc:picChg>
        <pc:picChg chg="add del mod topLvl">
          <ac:chgData name="이상준" userId="S::uio3001@dongguk.edu::80b57cf0-d1be-4679-8019-dad46007163f" providerId="AD" clId="Web-{4455549F-44D4-B3DF-DAC4-800CFB4C7CBE}" dt="2025-11-16T16:09:45.423" v="725"/>
          <ac:picMkLst>
            <pc:docMk/>
            <pc:sldMk cId="288946173" sldId="268"/>
            <ac:picMk id="20" creationId="{7C1E3DA9-5446-79DC-2F3C-30E227E54A1B}"/>
          </ac:picMkLst>
        </pc:picChg>
        <pc:picChg chg="add del mod topLvl modCrop">
          <ac:chgData name="이상준" userId="S::uio3001@dongguk.edu::80b57cf0-d1be-4679-8019-dad46007163f" providerId="AD" clId="Web-{4455549F-44D4-B3DF-DAC4-800CFB4C7CBE}" dt="2025-11-16T16:11:14.976" v="758"/>
          <ac:picMkLst>
            <pc:docMk/>
            <pc:sldMk cId="288946173" sldId="268"/>
            <ac:picMk id="22" creationId="{520F84DB-D262-AA55-D3E8-F98A7CC9555F}"/>
          </ac:picMkLst>
        </pc:picChg>
        <pc:picChg chg="add del mod">
          <ac:chgData name="이상준" userId="S::uio3001@dongguk.edu::80b57cf0-d1be-4679-8019-dad46007163f" providerId="AD" clId="Web-{4455549F-44D4-B3DF-DAC4-800CFB4C7CBE}" dt="2025-11-16T16:11:14.930" v="757"/>
          <ac:picMkLst>
            <pc:docMk/>
            <pc:sldMk cId="288946173" sldId="268"/>
            <ac:picMk id="23" creationId="{58AE1DCB-3676-629B-3B76-8D532DEFCFC3}"/>
          </ac:picMkLst>
        </pc:picChg>
        <pc:picChg chg="add del mod topLvl">
          <ac:chgData name="이상준" userId="S::uio3001@dongguk.edu::80b57cf0-d1be-4679-8019-dad46007163f" providerId="AD" clId="Web-{4455549F-44D4-B3DF-DAC4-800CFB4C7CBE}" dt="2025-11-16T16:12:12.949" v="779"/>
          <ac:picMkLst>
            <pc:docMk/>
            <pc:sldMk cId="288946173" sldId="268"/>
            <ac:picMk id="25" creationId="{29BB8EFD-1CD3-2B57-D95E-4D223132E1B2}"/>
          </ac:picMkLst>
        </pc:picChg>
        <pc:picChg chg="add del mod topLvl">
          <ac:chgData name="이상준" userId="S::uio3001@dongguk.edu::80b57cf0-d1be-4679-8019-dad46007163f" providerId="AD" clId="Web-{4455549F-44D4-B3DF-DAC4-800CFB4C7CBE}" dt="2025-11-16T16:12:12.902" v="778"/>
          <ac:picMkLst>
            <pc:docMk/>
            <pc:sldMk cId="288946173" sldId="268"/>
            <ac:picMk id="27" creationId="{951C5F03-C4FE-E48B-CDD5-8A1009BFFB9A}"/>
          </ac:picMkLst>
        </pc:picChg>
      </pc:sldChg>
      <pc:sldChg chg="addSp delSp modSp add replId">
        <pc:chgData name="이상준" userId="S::uio3001@dongguk.edu::80b57cf0-d1be-4679-8019-dad46007163f" providerId="AD" clId="Web-{4455549F-44D4-B3DF-DAC4-800CFB4C7CBE}" dt="2025-11-16T17:25:40.194" v="1616" actId="20577"/>
        <pc:sldMkLst>
          <pc:docMk/>
          <pc:sldMk cId="888106945" sldId="268"/>
        </pc:sldMkLst>
        <pc:spChg chg="add">
          <ac:chgData name="이상준" userId="S::uio3001@dongguk.edu::80b57cf0-d1be-4679-8019-dad46007163f" providerId="AD" clId="Web-{4455549F-44D4-B3DF-DAC4-800CFB4C7CBE}" dt="2025-11-16T17:24:40.194" v="1580"/>
          <ac:spMkLst>
            <pc:docMk/>
            <pc:sldMk cId="888106945" sldId="268"/>
            <ac:spMk id="13" creationId="{A3E4158E-1886-E3D2-DB40-22314A9C309E}"/>
          </ac:spMkLst>
        </pc:spChg>
        <pc:spChg chg="del">
          <ac:chgData name="이상준" userId="S::uio3001@dongguk.edu::80b57cf0-d1be-4679-8019-dad46007163f" providerId="AD" clId="Web-{4455549F-44D4-B3DF-DAC4-800CFB4C7CBE}" dt="2025-11-16T17:24:34.241" v="1579"/>
          <ac:spMkLst>
            <pc:docMk/>
            <pc:sldMk cId="888106945" sldId="268"/>
            <ac:spMk id="15" creationId="{8349F62C-19B7-E615-2AF4-9CAC54539628}"/>
          </ac:spMkLst>
        </pc:spChg>
        <pc:spChg chg="del">
          <ac:chgData name="이상준" userId="S::uio3001@dongguk.edu::80b57cf0-d1be-4679-8019-dad46007163f" providerId="AD" clId="Web-{4455549F-44D4-B3DF-DAC4-800CFB4C7CBE}" dt="2025-11-16T17:24:34.225" v="1578"/>
          <ac:spMkLst>
            <pc:docMk/>
            <pc:sldMk cId="888106945" sldId="268"/>
            <ac:spMk id="16" creationId="{8669778A-FC3C-DDD6-5550-A90692C5E491}"/>
          </ac:spMkLst>
        </pc:spChg>
        <pc:spChg chg="add mod">
          <ac:chgData name="이상준" userId="S::uio3001@dongguk.edu::80b57cf0-d1be-4679-8019-dad46007163f" providerId="AD" clId="Web-{4455549F-44D4-B3DF-DAC4-800CFB4C7CBE}" dt="2025-11-16T17:25:40.194" v="1616" actId="20577"/>
          <ac:spMkLst>
            <pc:docMk/>
            <pc:sldMk cId="888106945" sldId="268"/>
            <ac:spMk id="18" creationId="{40CFD0DC-9B12-7BDC-5388-6F095903FF9D}"/>
          </ac:spMkLst>
        </pc:spChg>
        <pc:spChg chg="mod">
          <ac:chgData name="이상준" userId="S::uio3001@dongguk.edu::80b57cf0-d1be-4679-8019-dad46007163f" providerId="AD" clId="Web-{4455549F-44D4-B3DF-DAC4-800CFB4C7CBE}" dt="2025-11-16T16:23:49.481" v="862" actId="20577"/>
          <ac:spMkLst>
            <pc:docMk/>
            <pc:sldMk cId="888106945" sldId="268"/>
            <ac:spMk id="19" creationId="{AA9347A9-9430-93BD-5BC3-263765DF3010}"/>
          </ac:spMkLst>
        </pc:spChg>
        <pc:spChg chg="mod">
          <ac:chgData name="이상준" userId="S::uio3001@dongguk.edu::80b57cf0-d1be-4679-8019-dad46007163f" providerId="AD" clId="Web-{4455549F-44D4-B3DF-DAC4-800CFB4C7CBE}" dt="2025-11-16T16:23:24.824" v="853" actId="20577"/>
          <ac:spMkLst>
            <pc:docMk/>
            <pc:sldMk cId="888106945" sldId="268"/>
            <ac:spMk id="21" creationId="{AF256376-94E8-A18B-8D7E-4BFD575134FC}"/>
          </ac:spMkLst>
        </pc:spChg>
        <pc:spChg chg="mod">
          <ac:chgData name="이상준" userId="S::uio3001@dongguk.edu::80b57cf0-d1be-4679-8019-dad46007163f" providerId="AD" clId="Web-{4455549F-44D4-B3DF-DAC4-800CFB4C7CBE}" dt="2025-11-16T16:24:02.950" v="872" actId="20577"/>
          <ac:spMkLst>
            <pc:docMk/>
            <pc:sldMk cId="888106945" sldId="268"/>
            <ac:spMk id="23" creationId="{C42E8A6D-72DB-83BF-5D97-65669929FF4B}"/>
          </ac:spMkLst>
        </pc:spChg>
        <pc:spChg chg="mod">
          <ac:chgData name="이상준" userId="S::uio3001@dongguk.edu::80b57cf0-d1be-4679-8019-dad46007163f" providerId="AD" clId="Web-{4455549F-44D4-B3DF-DAC4-800CFB4C7CBE}" dt="2025-11-16T16:29:55.417" v="945" actId="20577"/>
          <ac:spMkLst>
            <pc:docMk/>
            <pc:sldMk cId="888106945" sldId="268"/>
            <ac:spMk id="25" creationId="{8FD17CEF-5496-9DED-1D6E-A5808D16676E}"/>
          </ac:spMkLst>
        </pc:spChg>
        <pc:spChg chg="mod">
          <ac:chgData name="이상준" userId="S::uio3001@dongguk.edu::80b57cf0-d1be-4679-8019-dad46007163f" providerId="AD" clId="Web-{4455549F-44D4-B3DF-DAC4-800CFB4C7CBE}" dt="2025-11-16T16:30:11.887" v="947" actId="20577"/>
          <ac:spMkLst>
            <pc:docMk/>
            <pc:sldMk cId="888106945" sldId="268"/>
            <ac:spMk id="27" creationId="{045CC21F-0242-BDCC-F819-4CCE80D283E8}"/>
          </ac:spMkLst>
        </pc:spChg>
        <pc:grpChg chg="mod">
          <ac:chgData name="이상준" userId="S::uio3001@dongguk.edu::80b57cf0-d1be-4679-8019-dad46007163f" providerId="AD" clId="Web-{4455549F-44D4-B3DF-DAC4-800CFB4C7CBE}" dt="2025-11-16T16:25:47.341" v="923" actId="1076"/>
          <ac:grpSpMkLst>
            <pc:docMk/>
            <pc:sldMk cId="888106945" sldId="268"/>
            <ac:grpSpMk id="2" creationId="{7353CEFC-D47E-19B9-921F-50A37D1502AA}"/>
          </ac:grpSpMkLst>
        </pc:grpChg>
        <pc:grpChg chg="del">
          <ac:chgData name="이상준" userId="S::uio3001@dongguk.edu::80b57cf0-d1be-4679-8019-dad46007163f" providerId="AD" clId="Web-{4455549F-44D4-B3DF-DAC4-800CFB4C7CBE}" dt="2025-11-16T16:22:57.277" v="842"/>
          <ac:grpSpMkLst>
            <pc:docMk/>
            <pc:sldMk cId="888106945" sldId="268"/>
            <ac:grpSpMk id="30" creationId="{F7E49F3B-6F55-02F1-B738-74F0740AD1C8}"/>
          </ac:grpSpMkLst>
        </pc:grpChg>
      </pc:sldChg>
      <pc:sldChg chg="addSp delSp modSp add replId">
        <pc:chgData name="이상준" userId="S::uio3001@dongguk.edu::80b57cf0-d1be-4679-8019-dad46007163f" providerId="AD" clId="Web-{4455549F-44D4-B3DF-DAC4-800CFB4C7CBE}" dt="2025-11-16T17:24:28.803" v="1577" actId="20577"/>
        <pc:sldMkLst>
          <pc:docMk/>
          <pc:sldMk cId="689656749" sldId="269"/>
        </pc:sldMkLst>
        <pc:spChg chg="mod">
          <ac:chgData name="이상준" userId="S::uio3001@dongguk.edu::80b57cf0-d1be-4679-8019-dad46007163f" providerId="AD" clId="Web-{4455549F-44D4-B3DF-DAC4-800CFB4C7CBE}" dt="2025-11-16T16:56:06.398" v="1293" actId="1076"/>
          <ac:spMkLst>
            <pc:docMk/>
            <pc:sldMk cId="689656749" sldId="269"/>
            <ac:spMk id="12" creationId="{BE440D2C-C268-8760-CAFC-83F4636A91FA}"/>
          </ac:spMkLst>
        </pc:spChg>
        <pc:spChg chg="mod">
          <ac:chgData name="이상준" userId="S::uio3001@dongguk.edu::80b57cf0-d1be-4679-8019-dad46007163f" providerId="AD" clId="Web-{4455549F-44D4-B3DF-DAC4-800CFB4C7CBE}" dt="2025-11-16T16:56:12.866" v="1298" actId="1076"/>
          <ac:spMkLst>
            <pc:docMk/>
            <pc:sldMk cId="689656749" sldId="269"/>
            <ac:spMk id="13" creationId="{E6AD10B3-8134-0DBB-8B66-D44439973E26}"/>
          </ac:spMkLst>
        </pc:spChg>
        <pc:spChg chg="mod">
          <ac:chgData name="이상준" userId="S::uio3001@dongguk.edu::80b57cf0-d1be-4679-8019-dad46007163f" providerId="AD" clId="Web-{4455549F-44D4-B3DF-DAC4-800CFB4C7CBE}" dt="2025-11-16T16:56:12.882" v="1299" actId="1076"/>
          <ac:spMkLst>
            <pc:docMk/>
            <pc:sldMk cId="689656749" sldId="269"/>
            <ac:spMk id="17" creationId="{7DDB5B67-AFD8-6012-1BC3-D657C9276C7C}"/>
          </ac:spMkLst>
        </pc:spChg>
        <pc:spChg chg="mod">
          <ac:chgData name="이상준" userId="S::uio3001@dongguk.edu::80b57cf0-d1be-4679-8019-dad46007163f" providerId="AD" clId="Web-{4455549F-44D4-B3DF-DAC4-800CFB4C7CBE}" dt="2025-11-16T16:56:12.913" v="1300" actId="1076"/>
          <ac:spMkLst>
            <pc:docMk/>
            <pc:sldMk cId="689656749" sldId="269"/>
            <ac:spMk id="21" creationId="{09A0E93F-C028-7A1F-128E-875EFBC62F25}"/>
          </ac:spMkLst>
        </pc:spChg>
        <pc:spChg chg="add del mod">
          <ac:chgData name="이상준" userId="S::uio3001@dongguk.edu::80b57cf0-d1be-4679-8019-dad46007163f" providerId="AD" clId="Web-{4455549F-44D4-B3DF-DAC4-800CFB4C7CBE}" dt="2025-11-16T16:56:12.929" v="1301" actId="1076"/>
          <ac:spMkLst>
            <pc:docMk/>
            <pc:sldMk cId="689656749" sldId="269"/>
            <ac:spMk id="25" creationId="{987B3691-23BC-BA09-5A57-BE19E3C5930E}"/>
          </ac:spMkLst>
        </pc:spChg>
        <pc:spChg chg="del">
          <ac:chgData name="이상준" userId="S::uio3001@dongguk.edu::80b57cf0-d1be-4679-8019-dad46007163f" providerId="AD" clId="Web-{4455549F-44D4-B3DF-DAC4-800CFB4C7CBE}" dt="2025-11-16T16:31:01.936" v="953"/>
          <ac:spMkLst>
            <pc:docMk/>
            <pc:sldMk cId="689656749" sldId="269"/>
            <ac:spMk id="29" creationId="{547F68C2-6E5C-99AA-7C9F-F80968B52A18}"/>
          </ac:spMkLst>
        </pc:spChg>
        <pc:spChg chg="del mod">
          <ac:chgData name="이상준" userId="S::uio3001@dongguk.edu::80b57cf0-d1be-4679-8019-dad46007163f" providerId="AD" clId="Web-{4455549F-44D4-B3DF-DAC4-800CFB4C7CBE}" dt="2025-11-16T16:31:01.936" v="952"/>
          <ac:spMkLst>
            <pc:docMk/>
            <pc:sldMk cId="689656749" sldId="269"/>
            <ac:spMk id="30" creationId="{B646A06C-00A8-E329-6F72-946FAE2D2594}"/>
          </ac:spMkLst>
        </pc:spChg>
        <pc:spChg chg="del">
          <ac:chgData name="이상준" userId="S::uio3001@dongguk.edu::80b57cf0-d1be-4679-8019-dad46007163f" providerId="AD" clId="Web-{4455549F-44D4-B3DF-DAC4-800CFB4C7CBE}" dt="2025-11-16T16:31:01.936" v="951"/>
          <ac:spMkLst>
            <pc:docMk/>
            <pc:sldMk cId="689656749" sldId="269"/>
            <ac:spMk id="31" creationId="{E0FB0615-31CF-50B4-A7BF-FC14DC48A7B5}"/>
          </ac:spMkLst>
        </pc:spChg>
        <pc:spChg chg="del">
          <ac:chgData name="이상준" userId="S::uio3001@dongguk.edu::80b57cf0-d1be-4679-8019-dad46007163f" providerId="AD" clId="Web-{4455549F-44D4-B3DF-DAC4-800CFB4C7CBE}" dt="2025-11-16T16:31:01.936" v="950"/>
          <ac:spMkLst>
            <pc:docMk/>
            <pc:sldMk cId="689656749" sldId="269"/>
            <ac:spMk id="32" creationId="{9CDD106A-D57D-2369-AAFE-A7042034E492}"/>
          </ac:spMkLst>
        </pc:spChg>
        <pc:spChg chg="mod">
          <ac:chgData name="이상준" userId="S::uio3001@dongguk.edu::80b57cf0-d1be-4679-8019-dad46007163f" providerId="AD" clId="Web-{4455549F-44D4-B3DF-DAC4-800CFB4C7CBE}" dt="2025-11-16T17:24:07.366" v="1558" actId="20577"/>
          <ac:spMkLst>
            <pc:docMk/>
            <pc:sldMk cId="689656749" sldId="269"/>
            <ac:spMk id="33" creationId="{26050164-F092-F6EA-58F9-C821EA36E9D0}"/>
          </ac:spMkLst>
        </pc:spChg>
        <pc:spChg chg="mod">
          <ac:chgData name="이상준" userId="S::uio3001@dongguk.edu::80b57cf0-d1be-4679-8019-dad46007163f" providerId="AD" clId="Web-{4455549F-44D4-B3DF-DAC4-800CFB4C7CBE}" dt="2025-11-16T17:24:28.803" v="1577" actId="20577"/>
          <ac:spMkLst>
            <pc:docMk/>
            <pc:sldMk cId="689656749" sldId="269"/>
            <ac:spMk id="34" creationId="{28D331CC-21D0-0642-C10C-FAB48E73F718}"/>
          </ac:spMkLst>
        </pc:spChg>
        <pc:spChg chg="del mod">
          <ac:chgData name="이상준" userId="S::uio3001@dongguk.edu::80b57cf0-d1be-4679-8019-dad46007163f" providerId="AD" clId="Web-{4455549F-44D4-B3DF-DAC4-800CFB4C7CBE}" dt="2025-11-16T16:38:07.323" v="1102"/>
          <ac:spMkLst>
            <pc:docMk/>
            <pc:sldMk cId="689656749" sldId="269"/>
            <ac:spMk id="35" creationId="{65FA139B-AD1D-C526-55F0-AA11B8C64FD7}"/>
          </ac:spMkLst>
        </pc:spChg>
        <pc:spChg chg="add del">
          <ac:chgData name="이상준" userId="S::uio3001@dongguk.edu::80b57cf0-d1be-4679-8019-dad46007163f" providerId="AD" clId="Web-{4455549F-44D4-B3DF-DAC4-800CFB4C7CBE}" dt="2025-11-16T16:39:49.817" v="1141"/>
          <ac:spMkLst>
            <pc:docMk/>
            <pc:sldMk cId="689656749" sldId="269"/>
            <ac:spMk id="36" creationId="{5B32454B-C8D5-1F3D-09E3-BB8974036E3C}"/>
          </ac:spMkLst>
        </pc:spChg>
        <pc:spChg chg="del">
          <ac:chgData name="이상준" userId="S::uio3001@dongguk.edu::80b57cf0-d1be-4679-8019-dad46007163f" providerId="AD" clId="Web-{4455549F-44D4-B3DF-DAC4-800CFB4C7CBE}" dt="2025-11-16T16:38:16.870" v="1107"/>
          <ac:spMkLst>
            <pc:docMk/>
            <pc:sldMk cId="689656749" sldId="269"/>
            <ac:spMk id="37" creationId="{2D4D21A7-E6F7-90E9-86CC-FB41D0C72E6C}"/>
          </ac:spMkLst>
        </pc:spChg>
        <pc:spChg chg="add del">
          <ac:chgData name="이상준" userId="S::uio3001@dongguk.edu::80b57cf0-d1be-4679-8019-dad46007163f" providerId="AD" clId="Web-{4455549F-44D4-B3DF-DAC4-800CFB4C7CBE}" dt="2025-11-16T16:39:49.817" v="1140"/>
          <ac:spMkLst>
            <pc:docMk/>
            <pc:sldMk cId="689656749" sldId="269"/>
            <ac:spMk id="38" creationId="{D55F26A2-A9E1-3D89-F5C9-97705E4CC249}"/>
          </ac:spMkLst>
        </pc:spChg>
        <pc:spChg chg="del">
          <ac:chgData name="이상준" userId="S::uio3001@dongguk.edu::80b57cf0-d1be-4679-8019-dad46007163f" providerId="AD" clId="Web-{4455549F-44D4-B3DF-DAC4-800CFB4C7CBE}" dt="2025-11-16T16:38:16.870" v="1106"/>
          <ac:spMkLst>
            <pc:docMk/>
            <pc:sldMk cId="689656749" sldId="269"/>
            <ac:spMk id="39" creationId="{A7D20CD3-C108-A07F-5284-D86E611B851F}"/>
          </ac:spMkLst>
        </pc:spChg>
        <pc:spChg chg="add del">
          <ac:chgData name="이상준" userId="S::uio3001@dongguk.edu::80b57cf0-d1be-4679-8019-dad46007163f" providerId="AD" clId="Web-{4455549F-44D4-B3DF-DAC4-800CFB4C7CBE}" dt="2025-11-16T16:39:49.817" v="1139"/>
          <ac:spMkLst>
            <pc:docMk/>
            <pc:sldMk cId="689656749" sldId="269"/>
            <ac:spMk id="40" creationId="{A4E03580-EF38-FB44-56EF-CCF47DA6B161}"/>
          </ac:spMkLst>
        </pc:spChg>
        <pc:spChg chg="del">
          <ac:chgData name="이상준" userId="S::uio3001@dongguk.edu::80b57cf0-d1be-4679-8019-dad46007163f" providerId="AD" clId="Web-{4455549F-44D4-B3DF-DAC4-800CFB4C7CBE}" dt="2025-11-16T16:38:16.870" v="1105"/>
          <ac:spMkLst>
            <pc:docMk/>
            <pc:sldMk cId="689656749" sldId="269"/>
            <ac:spMk id="41" creationId="{648DEC94-883C-C511-99BA-1A1D80013E2A}"/>
          </ac:spMkLst>
        </pc:spChg>
        <pc:spChg chg="add del">
          <ac:chgData name="이상준" userId="S::uio3001@dongguk.edu::80b57cf0-d1be-4679-8019-dad46007163f" providerId="AD" clId="Web-{4455549F-44D4-B3DF-DAC4-800CFB4C7CBE}" dt="2025-11-16T16:39:49.801" v="1138"/>
          <ac:spMkLst>
            <pc:docMk/>
            <pc:sldMk cId="689656749" sldId="269"/>
            <ac:spMk id="42" creationId="{6F6072B1-4400-611D-CF71-2D6C5379C6A4}"/>
          </ac:spMkLst>
        </pc:spChg>
        <pc:spChg chg="add mod">
          <ac:chgData name="이상준" userId="S::uio3001@dongguk.edu::80b57cf0-d1be-4679-8019-dad46007163f" providerId="AD" clId="Web-{4455549F-44D4-B3DF-DAC4-800CFB4C7CBE}" dt="2025-11-16T16:39:12.299" v="1121" actId="1076"/>
          <ac:spMkLst>
            <pc:docMk/>
            <pc:sldMk cId="689656749" sldId="269"/>
            <ac:spMk id="44" creationId="{E05EE074-7B0A-5709-5B50-F7CBB7949C47}"/>
          </ac:spMkLst>
        </pc:spChg>
        <pc:spChg chg="add mod">
          <ac:chgData name="이상준" userId="S::uio3001@dongguk.edu::80b57cf0-d1be-4679-8019-dad46007163f" providerId="AD" clId="Web-{4455549F-44D4-B3DF-DAC4-800CFB4C7CBE}" dt="2025-11-16T16:39:12.314" v="1122" actId="1076"/>
          <ac:spMkLst>
            <pc:docMk/>
            <pc:sldMk cId="689656749" sldId="269"/>
            <ac:spMk id="45" creationId="{A5B64681-FDE2-E5F0-01CA-4C5E7253ADD5}"/>
          </ac:spMkLst>
        </pc:spChg>
        <pc:spChg chg="add mod">
          <ac:chgData name="이상준" userId="S::uio3001@dongguk.edu::80b57cf0-d1be-4679-8019-dad46007163f" providerId="AD" clId="Web-{4455549F-44D4-B3DF-DAC4-800CFB4C7CBE}" dt="2025-11-16T16:39:12.346" v="1123" actId="1076"/>
          <ac:spMkLst>
            <pc:docMk/>
            <pc:sldMk cId="689656749" sldId="269"/>
            <ac:spMk id="46" creationId="{7E90363C-C997-2570-D4FC-BD06434CE78F}"/>
          </ac:spMkLst>
        </pc:spChg>
        <pc:spChg chg="add del mod">
          <ac:chgData name="이상준" userId="S::uio3001@dongguk.edu::80b57cf0-d1be-4679-8019-dad46007163f" providerId="AD" clId="Web-{4455549F-44D4-B3DF-DAC4-800CFB4C7CBE}" dt="2025-11-16T16:40:23.708" v="1155"/>
          <ac:spMkLst>
            <pc:docMk/>
            <pc:sldMk cId="689656749" sldId="269"/>
            <ac:spMk id="49" creationId="{BE358E7B-57B5-C5C7-0F22-EA74D36B3C0B}"/>
          </ac:spMkLst>
        </pc:spChg>
        <pc:spChg chg="mod">
          <ac:chgData name="이상준" userId="S::uio3001@dongguk.edu::80b57cf0-d1be-4679-8019-dad46007163f" providerId="AD" clId="Web-{4455549F-44D4-B3DF-DAC4-800CFB4C7CBE}" dt="2025-11-16T16:41:20.943" v="1173" actId="14100"/>
          <ac:spMkLst>
            <pc:docMk/>
            <pc:sldMk cId="689656749" sldId="269"/>
            <ac:spMk id="55" creationId="{B76716F6-D8DC-43FF-1428-DF9F14EC92C7}"/>
          </ac:spMkLst>
        </pc:spChg>
        <pc:spChg chg="mod">
          <ac:chgData name="이상준" userId="S::uio3001@dongguk.edu::80b57cf0-d1be-4679-8019-dad46007163f" providerId="AD" clId="Web-{4455549F-44D4-B3DF-DAC4-800CFB4C7CBE}" dt="2025-11-16T16:59:41.447" v="1308" actId="20577"/>
          <ac:spMkLst>
            <pc:docMk/>
            <pc:sldMk cId="689656749" sldId="269"/>
            <ac:spMk id="56" creationId="{491156EE-9E57-EEBF-1FC9-19682F477A4D}"/>
          </ac:spMkLst>
        </pc:spChg>
        <pc:spChg chg="mod">
          <ac:chgData name="이상준" userId="S::uio3001@dongguk.edu::80b57cf0-d1be-4679-8019-dad46007163f" providerId="AD" clId="Web-{4455549F-44D4-B3DF-DAC4-800CFB4C7CBE}" dt="2025-11-16T16:47:39.652" v="1186" actId="20577"/>
          <ac:spMkLst>
            <pc:docMk/>
            <pc:sldMk cId="689656749" sldId="269"/>
            <ac:spMk id="57" creationId="{B6AFCCED-DE92-70ED-B223-1DB9E57DF331}"/>
          </ac:spMkLst>
        </pc:spChg>
        <pc:spChg chg="add del">
          <ac:chgData name="이상준" userId="S::uio3001@dongguk.edu::80b57cf0-d1be-4679-8019-dad46007163f" providerId="AD" clId="Web-{4455549F-44D4-B3DF-DAC4-800CFB4C7CBE}" dt="2025-11-16T16:48:02.278" v="1192"/>
          <ac:spMkLst>
            <pc:docMk/>
            <pc:sldMk cId="689656749" sldId="269"/>
            <ac:spMk id="59" creationId="{59E46EDA-1D49-8139-4D3B-E7243BAF501E}"/>
          </ac:spMkLst>
        </pc:spChg>
        <pc:spChg chg="add del">
          <ac:chgData name="이상준" userId="S::uio3001@dongguk.edu::80b57cf0-d1be-4679-8019-dad46007163f" providerId="AD" clId="Web-{4455549F-44D4-B3DF-DAC4-800CFB4C7CBE}" dt="2025-11-16T16:48:02.278" v="1191"/>
          <ac:spMkLst>
            <pc:docMk/>
            <pc:sldMk cId="689656749" sldId="269"/>
            <ac:spMk id="61" creationId="{93F068FC-BE34-31E5-02C5-7F765BFEA4D5}"/>
          </ac:spMkLst>
        </pc:spChg>
        <pc:spChg chg="add del">
          <ac:chgData name="이상준" userId="S::uio3001@dongguk.edu::80b57cf0-d1be-4679-8019-dad46007163f" providerId="AD" clId="Web-{4455549F-44D4-B3DF-DAC4-800CFB4C7CBE}" dt="2025-11-16T16:48:02.278" v="1190"/>
          <ac:spMkLst>
            <pc:docMk/>
            <pc:sldMk cId="689656749" sldId="269"/>
            <ac:spMk id="63" creationId="{3BF8EDEF-F612-01E3-2EDA-6F930333DB95}"/>
          </ac:spMkLst>
        </pc:spChg>
        <pc:spChg chg="mod">
          <ac:chgData name="이상준" userId="S::uio3001@dongguk.edu::80b57cf0-d1be-4679-8019-dad46007163f" providerId="AD" clId="Web-{4455549F-44D4-B3DF-DAC4-800CFB4C7CBE}" dt="2025-11-16T16:52:34.228" v="1230" actId="20577"/>
          <ac:spMkLst>
            <pc:docMk/>
            <pc:sldMk cId="689656749" sldId="269"/>
            <ac:spMk id="65" creationId="{22C98FD3-C05C-F362-B9D9-150A587C6ED3}"/>
          </ac:spMkLst>
        </pc:spChg>
        <pc:spChg chg="mod">
          <ac:chgData name="이상준" userId="S::uio3001@dongguk.edu::80b57cf0-d1be-4679-8019-dad46007163f" providerId="AD" clId="Web-{4455549F-44D4-B3DF-DAC4-800CFB4C7CBE}" dt="2025-11-16T16:54:04.255" v="1261" actId="1076"/>
          <ac:spMkLst>
            <pc:docMk/>
            <pc:sldMk cId="689656749" sldId="269"/>
            <ac:spMk id="66" creationId="{9B279FE6-7F55-0AFB-D3CC-3A989EAAAF3B}"/>
          </ac:spMkLst>
        </pc:spChg>
        <pc:spChg chg="mod">
          <ac:chgData name="이상준" userId="S::uio3001@dongguk.edu::80b57cf0-d1be-4679-8019-dad46007163f" providerId="AD" clId="Web-{4455549F-44D4-B3DF-DAC4-800CFB4C7CBE}" dt="2025-11-16T16:55:10.115" v="1279" actId="1076"/>
          <ac:spMkLst>
            <pc:docMk/>
            <pc:sldMk cId="689656749" sldId="269"/>
            <ac:spMk id="67" creationId="{13ABE631-C803-2F5D-0DC8-B6FC1BF5ABAF}"/>
          </ac:spMkLst>
        </pc:spChg>
        <pc:spChg chg="mod">
          <ac:chgData name="이상준" userId="S::uio3001@dongguk.edu::80b57cf0-d1be-4679-8019-dad46007163f" providerId="AD" clId="Web-{4455549F-44D4-B3DF-DAC4-800CFB4C7CBE}" dt="2025-11-16T16:55:22.600" v="1281" actId="1076"/>
          <ac:spMkLst>
            <pc:docMk/>
            <pc:sldMk cId="689656749" sldId="269"/>
            <ac:spMk id="69" creationId="{330E5A89-772E-4A45-DAB5-1942C98A82EB}"/>
          </ac:spMkLst>
        </pc:spChg>
        <pc:spChg chg="mod">
          <ac:chgData name="이상준" userId="S::uio3001@dongguk.edu::80b57cf0-d1be-4679-8019-dad46007163f" providerId="AD" clId="Web-{4455549F-44D4-B3DF-DAC4-800CFB4C7CBE}" dt="2025-11-16T16:55:26.616" v="1282" actId="1076"/>
          <ac:spMkLst>
            <pc:docMk/>
            <pc:sldMk cId="689656749" sldId="269"/>
            <ac:spMk id="70" creationId="{CFC85FB7-1426-8D74-921E-38F1C9EE7B86}"/>
          </ac:spMkLst>
        </pc:spChg>
        <pc:spChg chg="mod">
          <ac:chgData name="이상준" userId="S::uio3001@dongguk.edu::80b57cf0-d1be-4679-8019-dad46007163f" providerId="AD" clId="Web-{4455549F-44D4-B3DF-DAC4-800CFB4C7CBE}" dt="2025-11-16T16:55:29.522" v="1283" actId="1076"/>
          <ac:spMkLst>
            <pc:docMk/>
            <pc:sldMk cId="689656749" sldId="269"/>
            <ac:spMk id="71" creationId="{43778912-9510-F714-3686-F2C58CB07739}"/>
          </ac:spMkLst>
        </pc:spChg>
        <pc:grpChg chg="add del mod">
          <ac:chgData name="이상준" userId="S::uio3001@dongguk.edu::80b57cf0-d1be-4679-8019-dad46007163f" providerId="AD" clId="Web-{4455549F-44D4-B3DF-DAC4-800CFB4C7CBE}" dt="2025-11-16T16:40:23.583" v="1154" actId="1076"/>
          <ac:grpSpMkLst>
            <pc:docMk/>
            <pc:sldMk cId="689656749" sldId="269"/>
            <ac:grpSpMk id="2" creationId="{B6448831-72FD-7168-D079-257F1BCDF91D}"/>
          </ac:grpSpMkLst>
        </pc:grpChg>
        <pc:grpChg chg="mod">
          <ac:chgData name="이상준" userId="S::uio3001@dongguk.edu::80b57cf0-d1be-4679-8019-dad46007163f" providerId="AD" clId="Web-{4455549F-44D4-B3DF-DAC4-800CFB4C7CBE}" dt="2025-11-16T16:56:06.413" v="1294" actId="1076"/>
          <ac:grpSpMkLst>
            <pc:docMk/>
            <pc:sldMk cId="689656749" sldId="269"/>
            <ac:grpSpMk id="14" creationId="{FB3013BD-9A2A-5E91-386E-E14F160C3904}"/>
          </ac:grpSpMkLst>
        </pc:grpChg>
        <pc:grpChg chg="mod">
          <ac:chgData name="이상준" userId="S::uio3001@dongguk.edu::80b57cf0-d1be-4679-8019-dad46007163f" providerId="AD" clId="Web-{4455549F-44D4-B3DF-DAC4-800CFB4C7CBE}" dt="2025-11-16T16:56:06.444" v="1295" actId="1076"/>
          <ac:grpSpMkLst>
            <pc:docMk/>
            <pc:sldMk cId="689656749" sldId="269"/>
            <ac:grpSpMk id="18" creationId="{7BCE26B3-A38D-44F8-21D0-3F763BBEF4DB}"/>
          </ac:grpSpMkLst>
        </pc:grpChg>
        <pc:grpChg chg="mod">
          <ac:chgData name="이상준" userId="S::uio3001@dongguk.edu::80b57cf0-d1be-4679-8019-dad46007163f" providerId="AD" clId="Web-{4455549F-44D4-B3DF-DAC4-800CFB4C7CBE}" dt="2025-11-16T16:56:16.898" v="1302" actId="1076"/>
          <ac:grpSpMkLst>
            <pc:docMk/>
            <pc:sldMk cId="689656749" sldId="269"/>
            <ac:grpSpMk id="22" creationId="{882028E1-00D1-3973-8FB8-5033733AAF38}"/>
          </ac:grpSpMkLst>
        </pc:grpChg>
        <pc:grpChg chg="mod">
          <ac:chgData name="이상준" userId="S::uio3001@dongguk.edu::80b57cf0-d1be-4679-8019-dad46007163f" providerId="AD" clId="Web-{4455549F-44D4-B3DF-DAC4-800CFB4C7CBE}" dt="2025-11-16T16:56:27.867" v="1304" actId="1076"/>
          <ac:grpSpMkLst>
            <pc:docMk/>
            <pc:sldMk cId="689656749" sldId="269"/>
            <ac:grpSpMk id="26" creationId="{EE0A6304-5E65-3A9D-C9E0-E3E0E20143D9}"/>
          </ac:grpSpMkLst>
        </pc:grpChg>
        <pc:grpChg chg="add mod">
          <ac:chgData name="이상준" userId="S::uio3001@dongguk.edu::80b57cf0-d1be-4679-8019-dad46007163f" providerId="AD" clId="Web-{4455549F-44D4-B3DF-DAC4-800CFB4C7CBE}" dt="2025-11-16T16:55:52.726" v="1284" actId="1076"/>
          <ac:grpSpMkLst>
            <pc:docMk/>
            <pc:sldMk cId="689656749" sldId="269"/>
            <ac:grpSpMk id="47" creationId="{171E4BDC-B876-E433-3678-731D90A82C5E}"/>
          </ac:grpSpMkLst>
        </pc:grpChg>
        <pc:grpChg chg="add del mod">
          <ac:chgData name="이상준" userId="S::uio3001@dongguk.edu::80b57cf0-d1be-4679-8019-dad46007163f" providerId="AD" clId="Web-{4455549F-44D4-B3DF-DAC4-800CFB4C7CBE}" dt="2025-11-16T16:40:20.505" v="1152"/>
          <ac:grpSpMkLst>
            <pc:docMk/>
            <pc:sldMk cId="689656749" sldId="269"/>
            <ac:grpSpMk id="50" creationId="{1D1CEDE4-0FDA-58C7-224F-316BBDC97490}"/>
          </ac:grpSpMkLst>
        </pc:grpChg>
        <pc:grpChg chg="add mod">
          <ac:chgData name="이상준" userId="S::uio3001@dongguk.edu::80b57cf0-d1be-4679-8019-dad46007163f" providerId="AD" clId="Web-{4455549F-44D4-B3DF-DAC4-800CFB4C7CBE}" dt="2025-11-16T16:55:52.757" v="1285" actId="1076"/>
          <ac:grpSpMkLst>
            <pc:docMk/>
            <pc:sldMk cId="689656749" sldId="269"/>
            <ac:grpSpMk id="54" creationId="{0EDE2B9A-35B8-215C-C33D-1276D9513E56}"/>
          </ac:grpSpMkLst>
        </pc:grpChg>
        <pc:grpChg chg="add mod">
          <ac:chgData name="이상준" userId="S::uio3001@dongguk.edu::80b57cf0-d1be-4679-8019-dad46007163f" providerId="AD" clId="Web-{4455549F-44D4-B3DF-DAC4-800CFB4C7CBE}" dt="2025-11-16T16:56:23.538" v="1303" actId="1076"/>
          <ac:grpSpMkLst>
            <pc:docMk/>
            <pc:sldMk cId="689656749" sldId="269"/>
            <ac:grpSpMk id="64" creationId="{FBE367CA-F6C4-CD18-6ECA-24EA069A684B}"/>
          </ac:grpSpMkLst>
        </pc:grpChg>
        <pc:grpChg chg="add mod">
          <ac:chgData name="이상준" userId="S::uio3001@dongguk.edu::80b57cf0-d1be-4679-8019-dad46007163f" providerId="AD" clId="Web-{4455549F-44D4-B3DF-DAC4-800CFB4C7CBE}" dt="2025-11-16T16:56:31.539" v="1305" actId="1076"/>
          <ac:grpSpMkLst>
            <pc:docMk/>
            <pc:sldMk cId="689656749" sldId="269"/>
            <ac:grpSpMk id="68" creationId="{8C471D1F-4035-7FC4-4655-36EB86D668F9}"/>
          </ac:grpSpMkLst>
        </pc:grpChg>
      </pc:sldChg>
      <pc:sldChg chg="addSp delSp modSp add replId">
        <pc:chgData name="이상준" userId="S::uio3001@dongguk.edu::80b57cf0-d1be-4679-8019-dad46007163f" providerId="AD" clId="Web-{4455549F-44D4-B3DF-DAC4-800CFB4C7CBE}" dt="2025-11-16T17:25:58.288" v="1628" actId="20577"/>
        <pc:sldMkLst>
          <pc:docMk/>
          <pc:sldMk cId="2092814732" sldId="270"/>
        </pc:sldMkLst>
        <pc:spChg chg="del">
          <ac:chgData name="이상준" userId="S::uio3001@dongguk.edu::80b57cf0-d1be-4679-8019-dad46007163f" providerId="AD" clId="Web-{4455549F-44D4-B3DF-DAC4-800CFB4C7CBE}" dt="2025-11-16T17:00:18.417" v="1311"/>
          <ac:spMkLst>
            <pc:docMk/>
            <pc:sldMk cId="2092814732" sldId="270"/>
            <ac:spMk id="13" creationId="{435E7F3A-9D69-816B-D9AF-BD8E0E07C6CC}"/>
          </ac:spMkLst>
        </pc:spChg>
        <pc:spChg chg="del mod">
          <ac:chgData name="이상준" userId="S::uio3001@dongguk.edu::80b57cf0-d1be-4679-8019-dad46007163f" providerId="AD" clId="Web-{4455549F-44D4-B3DF-DAC4-800CFB4C7CBE}" dt="2025-11-16T17:25:04.397" v="1589"/>
          <ac:spMkLst>
            <pc:docMk/>
            <pc:sldMk cId="2092814732" sldId="270"/>
            <ac:spMk id="15" creationId="{494A72D4-7952-D7AC-F063-FE2BCC14D119}"/>
          </ac:spMkLst>
        </pc:spChg>
        <pc:spChg chg="del">
          <ac:chgData name="이상준" userId="S::uio3001@dongguk.edu::80b57cf0-d1be-4679-8019-dad46007163f" providerId="AD" clId="Web-{4455549F-44D4-B3DF-DAC4-800CFB4C7CBE}" dt="2025-11-16T17:25:04.397" v="1588"/>
          <ac:spMkLst>
            <pc:docMk/>
            <pc:sldMk cId="2092814732" sldId="270"/>
            <ac:spMk id="16" creationId="{FCE009D8-C401-5AB7-A172-758961C1B847}"/>
          </ac:spMkLst>
        </pc:spChg>
        <pc:spChg chg="add mod">
          <ac:chgData name="이상준" userId="S::uio3001@dongguk.edu::80b57cf0-d1be-4679-8019-dad46007163f" providerId="AD" clId="Web-{4455549F-44D4-B3DF-DAC4-800CFB4C7CBE}" dt="2025-11-16T17:25:11.554" v="1594" actId="20577"/>
          <ac:spMkLst>
            <pc:docMk/>
            <pc:sldMk cId="2092814732" sldId="270"/>
            <ac:spMk id="20" creationId="{D4E77D51-2954-0F02-FB8A-734E16A68330}"/>
          </ac:spMkLst>
        </pc:spChg>
        <pc:spChg chg="add mod">
          <ac:chgData name="이상준" userId="S::uio3001@dongguk.edu::80b57cf0-d1be-4679-8019-dad46007163f" providerId="AD" clId="Web-{4455549F-44D4-B3DF-DAC4-800CFB4C7CBE}" dt="2025-11-16T17:25:58.288" v="1628" actId="20577"/>
          <ac:spMkLst>
            <pc:docMk/>
            <pc:sldMk cId="2092814732" sldId="270"/>
            <ac:spMk id="22" creationId="{A1E65B50-2150-503B-7588-480BB5395F7A}"/>
          </ac:spMkLst>
        </pc:spChg>
        <pc:picChg chg="del">
          <ac:chgData name="이상준" userId="S::uio3001@dongguk.edu::80b57cf0-d1be-4679-8019-dad46007163f" providerId="AD" clId="Web-{4455549F-44D4-B3DF-DAC4-800CFB4C7CBE}" dt="2025-11-16T17:00:15.401" v="1310"/>
          <ac:picMkLst>
            <pc:docMk/>
            <pc:sldMk cId="2092814732" sldId="270"/>
            <ac:picMk id="12" creationId="{F2877E1D-8145-2BF8-121C-E36EC54D85D4}"/>
          </ac:picMkLst>
        </pc:picChg>
        <pc:picChg chg="add mod">
          <ac:chgData name="이상준" userId="S::uio3001@dongguk.edu::80b57cf0-d1be-4679-8019-dad46007163f" providerId="AD" clId="Web-{4455549F-44D4-B3DF-DAC4-800CFB4C7CBE}" dt="2025-11-16T17:02:41.628" v="1329" actId="1076"/>
          <ac:picMkLst>
            <pc:docMk/>
            <pc:sldMk cId="2092814732" sldId="270"/>
            <ac:picMk id="14" creationId="{31BDA839-9308-8E3C-B5FF-88C870707E56}"/>
          </ac:picMkLst>
        </pc:picChg>
        <pc:picChg chg="add mod">
          <ac:chgData name="이상준" userId="S::uio3001@dongguk.edu::80b57cf0-d1be-4679-8019-dad46007163f" providerId="AD" clId="Web-{4455549F-44D4-B3DF-DAC4-800CFB4C7CBE}" dt="2025-11-16T17:02:45.331" v="1331" actId="14100"/>
          <ac:picMkLst>
            <pc:docMk/>
            <pc:sldMk cId="2092814732" sldId="270"/>
            <ac:picMk id="17" creationId="{29F46D70-E32D-3428-59A5-7459E58EB12F}"/>
          </ac:picMkLst>
        </pc:picChg>
        <pc:picChg chg="add mod">
          <ac:chgData name="이상준" userId="S::uio3001@dongguk.edu::80b57cf0-d1be-4679-8019-dad46007163f" providerId="AD" clId="Web-{4455549F-44D4-B3DF-DAC4-800CFB4C7CBE}" dt="2025-11-16T17:02:38.987" v="1328" actId="1076"/>
          <ac:picMkLst>
            <pc:docMk/>
            <pc:sldMk cId="2092814732" sldId="270"/>
            <ac:picMk id="18" creationId="{F8EEE997-5E52-DACB-546E-BFE211B769F6}"/>
          </ac:picMkLst>
        </pc:picChg>
      </pc:sldChg>
      <pc:sldChg chg="addSp delSp modSp add replId addAnim delAnim">
        <pc:chgData name="이상준" userId="S::uio3001@dongguk.edu::80b57cf0-d1be-4679-8019-dad46007163f" providerId="AD" clId="Web-{4455549F-44D4-B3DF-DAC4-800CFB4C7CBE}" dt="2025-11-16T17:26:04.976" v="1632"/>
        <pc:sldMkLst>
          <pc:docMk/>
          <pc:sldMk cId="307191843" sldId="271"/>
        </pc:sldMkLst>
        <pc:spChg chg="del">
          <ac:chgData name="이상준" userId="S::uio3001@dongguk.edu::80b57cf0-d1be-4679-8019-dad46007163f" providerId="AD" clId="Web-{4455549F-44D4-B3DF-DAC4-800CFB4C7CBE}" dt="2025-11-16T17:26:01.257" v="1630"/>
          <ac:spMkLst>
            <pc:docMk/>
            <pc:sldMk cId="307191843" sldId="271"/>
            <ac:spMk id="15" creationId="{30003615-33D4-F193-5C03-A8BDF320E708}"/>
          </ac:spMkLst>
        </pc:spChg>
        <pc:spChg chg="del">
          <ac:chgData name="이상준" userId="S::uio3001@dongguk.edu::80b57cf0-d1be-4679-8019-dad46007163f" providerId="AD" clId="Web-{4455549F-44D4-B3DF-DAC4-800CFB4C7CBE}" dt="2025-11-16T17:26:01.257" v="1629"/>
          <ac:spMkLst>
            <pc:docMk/>
            <pc:sldMk cId="307191843" sldId="271"/>
            <ac:spMk id="16" creationId="{48161E06-18FD-74D3-23F7-AE84D30F912B}"/>
          </ac:spMkLst>
        </pc:spChg>
        <pc:spChg chg="add">
          <ac:chgData name="이상준" userId="S::uio3001@dongguk.edu::80b57cf0-d1be-4679-8019-dad46007163f" providerId="AD" clId="Web-{4455549F-44D4-B3DF-DAC4-800CFB4C7CBE}" dt="2025-11-16T17:26:04.976" v="1631"/>
          <ac:spMkLst>
            <pc:docMk/>
            <pc:sldMk cId="307191843" sldId="271"/>
            <ac:spMk id="20" creationId="{629F1FF0-CFE6-46C5-5781-2A6B717CF69D}"/>
          </ac:spMkLst>
        </pc:spChg>
        <pc:spChg chg="add">
          <ac:chgData name="이상준" userId="S::uio3001@dongguk.edu::80b57cf0-d1be-4679-8019-dad46007163f" providerId="AD" clId="Web-{4455549F-44D4-B3DF-DAC4-800CFB4C7CBE}" dt="2025-11-16T17:26:04.976" v="1632"/>
          <ac:spMkLst>
            <pc:docMk/>
            <pc:sldMk cId="307191843" sldId="271"/>
            <ac:spMk id="22" creationId="{74E014BC-61D9-00ED-C154-389B58C1C8CC}"/>
          </ac:spMkLst>
        </pc:spChg>
        <pc:picChg chg="add del mod">
          <ac:chgData name="이상준" userId="S::uio3001@dongguk.edu::80b57cf0-d1be-4679-8019-dad46007163f" providerId="AD" clId="Web-{4455549F-44D4-B3DF-DAC4-800CFB4C7CBE}" dt="2025-11-16T17:08:44.924" v="1346"/>
          <ac:picMkLst>
            <pc:docMk/>
            <pc:sldMk cId="307191843" sldId="271"/>
            <ac:picMk id="12" creationId="{A7162879-9293-4C3A-D37C-1B52347C0EC4}"/>
          </ac:picMkLst>
        </pc:picChg>
        <pc:picChg chg="add mod">
          <ac:chgData name="이상준" userId="S::uio3001@dongguk.edu::80b57cf0-d1be-4679-8019-dad46007163f" providerId="AD" clId="Web-{4455549F-44D4-B3DF-DAC4-800CFB4C7CBE}" dt="2025-11-16T17:09:05.722" v="1350" actId="1076"/>
          <ac:picMkLst>
            <pc:docMk/>
            <pc:sldMk cId="307191843" sldId="271"/>
            <ac:picMk id="13" creationId="{A1D4B109-FDD7-52FE-5A09-6DC2D5BF936C}"/>
          </ac:picMkLst>
        </pc:picChg>
        <pc:picChg chg="del">
          <ac:chgData name="이상준" userId="S::uio3001@dongguk.edu::80b57cf0-d1be-4679-8019-dad46007163f" providerId="AD" clId="Web-{4455549F-44D4-B3DF-DAC4-800CFB4C7CBE}" dt="2025-11-16T17:04:05.461" v="1335"/>
          <ac:picMkLst>
            <pc:docMk/>
            <pc:sldMk cId="307191843" sldId="271"/>
            <ac:picMk id="14" creationId="{FD12ABF3-E04F-D0B6-0CDB-8CC1921C5988}"/>
          </ac:picMkLst>
        </pc:picChg>
        <pc:picChg chg="del">
          <ac:chgData name="이상준" userId="S::uio3001@dongguk.edu::80b57cf0-d1be-4679-8019-dad46007163f" providerId="AD" clId="Web-{4455549F-44D4-B3DF-DAC4-800CFB4C7CBE}" dt="2025-11-16T17:04:05.461" v="1334"/>
          <ac:picMkLst>
            <pc:docMk/>
            <pc:sldMk cId="307191843" sldId="271"/>
            <ac:picMk id="17" creationId="{0D66407B-B394-78D1-EEBC-4C935749EF79}"/>
          </ac:picMkLst>
        </pc:picChg>
        <pc:picChg chg="del">
          <ac:chgData name="이상준" userId="S::uio3001@dongguk.edu::80b57cf0-d1be-4679-8019-dad46007163f" providerId="AD" clId="Web-{4455549F-44D4-B3DF-DAC4-800CFB4C7CBE}" dt="2025-11-16T17:04:05.461" v="1333"/>
          <ac:picMkLst>
            <pc:docMk/>
            <pc:sldMk cId="307191843" sldId="271"/>
            <ac:picMk id="18" creationId="{23C0E501-E66B-AE7C-C104-3925BBD80CEA}"/>
          </ac:picMkLst>
        </pc:picChg>
      </pc:sldChg>
      <pc:sldChg chg="addSp delSp modSp add replId delAnim">
        <pc:chgData name="이상준" userId="S::uio3001@dongguk.edu::80b57cf0-d1be-4679-8019-dad46007163f" providerId="AD" clId="Web-{4455549F-44D4-B3DF-DAC4-800CFB4C7CBE}" dt="2025-11-16T17:26:25.695" v="1638"/>
        <pc:sldMkLst>
          <pc:docMk/>
          <pc:sldMk cId="3193563825" sldId="272"/>
        </pc:sldMkLst>
        <pc:spChg chg="del">
          <ac:chgData name="이상준" userId="S::uio3001@dongguk.edu::80b57cf0-d1be-4679-8019-dad46007163f" providerId="AD" clId="Web-{4455549F-44D4-B3DF-DAC4-800CFB4C7CBE}" dt="2025-11-16T17:26:15.116" v="1634"/>
          <ac:spMkLst>
            <pc:docMk/>
            <pc:sldMk cId="3193563825" sldId="272"/>
            <ac:spMk id="15" creationId="{F83D979F-FC60-1492-D41B-880D16CB1EAC}"/>
          </ac:spMkLst>
        </pc:spChg>
        <pc:spChg chg="del">
          <ac:chgData name="이상준" userId="S::uio3001@dongguk.edu::80b57cf0-d1be-4679-8019-dad46007163f" providerId="AD" clId="Web-{4455549F-44D4-B3DF-DAC4-800CFB4C7CBE}" dt="2025-11-16T17:26:15.116" v="1633"/>
          <ac:spMkLst>
            <pc:docMk/>
            <pc:sldMk cId="3193563825" sldId="272"/>
            <ac:spMk id="16" creationId="{3EF07C74-1791-62D9-7A21-33037D081F31}"/>
          </ac:spMkLst>
        </pc:spChg>
        <pc:spChg chg="add del">
          <ac:chgData name="이상준" userId="S::uio3001@dongguk.edu::80b57cf0-d1be-4679-8019-dad46007163f" providerId="AD" clId="Web-{4455549F-44D4-B3DF-DAC4-800CFB4C7CBE}" dt="2025-11-16T17:26:21.913" v="1636"/>
          <ac:spMkLst>
            <pc:docMk/>
            <pc:sldMk cId="3193563825" sldId="272"/>
            <ac:spMk id="19" creationId="{F83D979F-FC60-1492-D41B-880D16CB1EAC}"/>
          </ac:spMkLst>
        </pc:spChg>
        <pc:spChg chg="add del">
          <ac:chgData name="이상준" userId="S::uio3001@dongguk.edu::80b57cf0-d1be-4679-8019-dad46007163f" providerId="AD" clId="Web-{4455549F-44D4-B3DF-DAC4-800CFB4C7CBE}" dt="2025-11-16T17:26:21.913" v="1636"/>
          <ac:spMkLst>
            <pc:docMk/>
            <pc:sldMk cId="3193563825" sldId="272"/>
            <ac:spMk id="20" creationId="{3EF07C74-1791-62D9-7A21-33037D081F31}"/>
          </ac:spMkLst>
        </pc:spChg>
        <pc:spChg chg="add">
          <ac:chgData name="이상준" userId="S::uio3001@dongguk.edu::80b57cf0-d1be-4679-8019-dad46007163f" providerId="AD" clId="Web-{4455549F-44D4-B3DF-DAC4-800CFB4C7CBE}" dt="2025-11-16T17:26:25.679" v="1637"/>
          <ac:spMkLst>
            <pc:docMk/>
            <pc:sldMk cId="3193563825" sldId="272"/>
            <ac:spMk id="22" creationId="{E6B40572-BED8-A2E9-A9D9-3F9577E14A11}"/>
          </ac:spMkLst>
        </pc:spChg>
        <pc:spChg chg="add">
          <ac:chgData name="이상준" userId="S::uio3001@dongguk.edu::80b57cf0-d1be-4679-8019-dad46007163f" providerId="AD" clId="Web-{4455549F-44D4-B3DF-DAC4-800CFB4C7CBE}" dt="2025-11-16T17:26:25.695" v="1638"/>
          <ac:spMkLst>
            <pc:docMk/>
            <pc:sldMk cId="3193563825" sldId="272"/>
            <ac:spMk id="24" creationId="{CCA0DD94-3BAB-3255-08D4-A27ABEEB39E6}"/>
          </ac:spMkLst>
        </pc:spChg>
        <pc:grpChg chg="mod">
          <ac:chgData name="이상준" userId="S::uio3001@dongguk.edu::80b57cf0-d1be-4679-8019-dad46007163f" providerId="AD" clId="Web-{4455549F-44D4-B3DF-DAC4-800CFB4C7CBE}" dt="2025-11-16T17:10:19.098" v="1358" actId="1076"/>
          <ac:grpSpMkLst>
            <pc:docMk/>
            <pc:sldMk cId="3193563825" sldId="272"/>
            <ac:grpSpMk id="2" creationId="{4735BFD4-91BA-F504-9C26-1D52C2F70F36}"/>
          </ac:grpSpMkLst>
        </pc:grpChg>
        <pc:picChg chg="add del mod">
          <ac:chgData name="이상준" userId="S::uio3001@dongguk.edu::80b57cf0-d1be-4679-8019-dad46007163f" providerId="AD" clId="Web-{4455549F-44D4-B3DF-DAC4-800CFB4C7CBE}" dt="2025-11-16T17:11:43.768" v="1379"/>
          <ac:picMkLst>
            <pc:docMk/>
            <pc:sldMk cId="3193563825" sldId="272"/>
            <ac:picMk id="12" creationId="{D238B5E0-90FB-5626-D56A-6B7258090593}"/>
          </ac:picMkLst>
        </pc:picChg>
        <pc:picChg chg="del">
          <ac:chgData name="이상준" userId="S::uio3001@dongguk.edu::80b57cf0-d1be-4679-8019-dad46007163f" providerId="AD" clId="Web-{4455549F-44D4-B3DF-DAC4-800CFB4C7CBE}" dt="2025-11-16T17:09:25.113" v="1352"/>
          <ac:picMkLst>
            <pc:docMk/>
            <pc:sldMk cId="3193563825" sldId="272"/>
            <ac:picMk id="13" creationId="{694A214C-0A62-83A1-1F62-CCA82386522A}"/>
          </ac:picMkLst>
        </pc:picChg>
        <pc:picChg chg="add mod">
          <ac:chgData name="이상준" userId="S::uio3001@dongguk.edu::80b57cf0-d1be-4679-8019-dad46007163f" providerId="AD" clId="Web-{4455549F-44D4-B3DF-DAC4-800CFB4C7CBE}" dt="2025-11-16T17:11:48.877" v="1381" actId="1076"/>
          <ac:picMkLst>
            <pc:docMk/>
            <pc:sldMk cId="3193563825" sldId="272"/>
            <ac:picMk id="14" creationId="{EE7F9711-7F90-3C0C-C265-7D2EE48D9CE5}"/>
          </ac:picMkLst>
        </pc:picChg>
        <pc:picChg chg="add del mod">
          <ac:chgData name="이상준" userId="S::uio3001@dongguk.edu::80b57cf0-d1be-4679-8019-dad46007163f" providerId="AD" clId="Web-{4455549F-44D4-B3DF-DAC4-800CFB4C7CBE}" dt="2025-11-16T17:11:43.768" v="1378"/>
          <ac:picMkLst>
            <pc:docMk/>
            <pc:sldMk cId="3193563825" sldId="272"/>
            <ac:picMk id="17" creationId="{3A17D43B-1730-E963-F67B-716633A1C821}"/>
          </ac:picMkLst>
        </pc:picChg>
        <pc:picChg chg="add del mod">
          <ac:chgData name="이상준" userId="S::uio3001@dongguk.edu::80b57cf0-d1be-4679-8019-dad46007163f" providerId="AD" clId="Web-{4455549F-44D4-B3DF-DAC4-800CFB4C7CBE}" dt="2025-11-16T17:11:43.768" v="1377"/>
          <ac:picMkLst>
            <pc:docMk/>
            <pc:sldMk cId="3193563825" sldId="272"/>
            <ac:picMk id="18" creationId="{4D306850-107E-6993-16F8-9F59130FC85D}"/>
          </ac:picMkLst>
        </pc:picChg>
      </pc:sldChg>
      <pc:sldChg chg="addSp delSp modSp add replId">
        <pc:chgData name="이상준" userId="S::uio3001@dongguk.edu::80b57cf0-d1be-4679-8019-dad46007163f" providerId="AD" clId="Web-{4455549F-44D4-B3DF-DAC4-800CFB4C7CBE}" dt="2025-11-16T17:26:36.773" v="1644"/>
        <pc:sldMkLst>
          <pc:docMk/>
          <pc:sldMk cId="2714046987" sldId="273"/>
        </pc:sldMkLst>
        <pc:spChg chg="add del">
          <ac:chgData name="이상준" userId="S::uio3001@dongguk.edu::80b57cf0-d1be-4679-8019-dad46007163f" providerId="AD" clId="Web-{4455549F-44D4-B3DF-DAC4-800CFB4C7CBE}" dt="2025-11-16T17:26:31.648" v="1642"/>
          <ac:spMkLst>
            <pc:docMk/>
            <pc:sldMk cId="2714046987" sldId="273"/>
            <ac:spMk id="13" creationId="{5D1C1895-C420-41F2-39EE-06655622E70F}"/>
          </ac:spMkLst>
        </pc:spChg>
        <pc:spChg chg="del">
          <ac:chgData name="이상준" userId="S::uio3001@dongguk.edu::80b57cf0-d1be-4679-8019-dad46007163f" providerId="AD" clId="Web-{4455549F-44D4-B3DF-DAC4-800CFB4C7CBE}" dt="2025-11-16T17:26:29.335" v="1640"/>
          <ac:spMkLst>
            <pc:docMk/>
            <pc:sldMk cId="2714046987" sldId="273"/>
            <ac:spMk id="15" creationId="{5D1C1895-C420-41F2-39EE-06655622E70F}"/>
          </ac:spMkLst>
        </pc:spChg>
        <pc:spChg chg="del">
          <ac:chgData name="이상준" userId="S::uio3001@dongguk.edu::80b57cf0-d1be-4679-8019-dad46007163f" providerId="AD" clId="Web-{4455549F-44D4-B3DF-DAC4-800CFB4C7CBE}" dt="2025-11-16T17:26:29.335" v="1639"/>
          <ac:spMkLst>
            <pc:docMk/>
            <pc:sldMk cId="2714046987" sldId="273"/>
            <ac:spMk id="16" creationId="{0AEA5E35-60FB-8655-2626-5A28089D0AB1}"/>
          </ac:spMkLst>
        </pc:spChg>
        <pc:spChg chg="add del">
          <ac:chgData name="이상준" userId="S::uio3001@dongguk.edu::80b57cf0-d1be-4679-8019-dad46007163f" providerId="AD" clId="Web-{4455549F-44D4-B3DF-DAC4-800CFB4C7CBE}" dt="2025-11-16T17:26:31.648" v="1642"/>
          <ac:spMkLst>
            <pc:docMk/>
            <pc:sldMk cId="2714046987" sldId="273"/>
            <ac:spMk id="19" creationId="{0AEA5E35-60FB-8655-2626-5A28089D0AB1}"/>
          </ac:spMkLst>
        </pc:spChg>
        <pc:spChg chg="add">
          <ac:chgData name="이상준" userId="S::uio3001@dongguk.edu::80b57cf0-d1be-4679-8019-dad46007163f" providerId="AD" clId="Web-{4455549F-44D4-B3DF-DAC4-800CFB4C7CBE}" dt="2025-11-16T17:26:36.773" v="1643"/>
          <ac:spMkLst>
            <pc:docMk/>
            <pc:sldMk cId="2714046987" sldId="273"/>
            <ac:spMk id="21" creationId="{8DFAEA43-F2CB-FC09-5CD4-45AF43ADF3F1}"/>
          </ac:spMkLst>
        </pc:spChg>
        <pc:spChg chg="add">
          <ac:chgData name="이상준" userId="S::uio3001@dongguk.edu::80b57cf0-d1be-4679-8019-dad46007163f" providerId="AD" clId="Web-{4455549F-44D4-B3DF-DAC4-800CFB4C7CBE}" dt="2025-11-16T17:26:36.773" v="1644"/>
          <ac:spMkLst>
            <pc:docMk/>
            <pc:sldMk cId="2714046987" sldId="273"/>
            <ac:spMk id="23" creationId="{CAE60E35-59C7-0305-E871-C5CCB8D8FFAA}"/>
          </ac:spMkLst>
        </pc:spChg>
        <pc:picChg chg="mod">
          <ac:chgData name="이상준" userId="S::uio3001@dongguk.edu::80b57cf0-d1be-4679-8019-dad46007163f" providerId="AD" clId="Web-{4455549F-44D4-B3DF-DAC4-800CFB4C7CBE}" dt="2025-11-16T17:11:56.002" v="1383" actId="1076"/>
          <ac:picMkLst>
            <pc:docMk/>
            <pc:sldMk cId="2714046987" sldId="273"/>
            <ac:picMk id="12" creationId="{3A39756F-6446-9949-4C09-485C2D67F453}"/>
          </ac:picMkLst>
        </pc:picChg>
        <pc:picChg chg="del">
          <ac:chgData name="이상준" userId="S::uio3001@dongguk.edu::80b57cf0-d1be-4679-8019-dad46007163f" providerId="AD" clId="Web-{4455549F-44D4-B3DF-DAC4-800CFB4C7CBE}" dt="2025-11-16T17:11:54.268" v="1382"/>
          <ac:picMkLst>
            <pc:docMk/>
            <pc:sldMk cId="2714046987" sldId="273"/>
            <ac:picMk id="14" creationId="{CAF6C8DC-C57A-2207-CC4A-9DA70D99436B}"/>
          </ac:picMkLst>
        </pc:picChg>
        <pc:picChg chg="mod">
          <ac:chgData name="이상준" userId="S::uio3001@dongguk.edu::80b57cf0-d1be-4679-8019-dad46007163f" providerId="AD" clId="Web-{4455549F-44D4-B3DF-DAC4-800CFB4C7CBE}" dt="2025-11-16T17:11:57.315" v="1384" actId="1076"/>
          <ac:picMkLst>
            <pc:docMk/>
            <pc:sldMk cId="2714046987" sldId="273"/>
            <ac:picMk id="17" creationId="{15F06BD0-7559-288F-6F06-47F5C3D59124}"/>
          </ac:picMkLst>
        </pc:picChg>
        <pc:picChg chg="mod">
          <ac:chgData name="이상준" userId="S::uio3001@dongguk.edu::80b57cf0-d1be-4679-8019-dad46007163f" providerId="AD" clId="Web-{4455549F-44D4-B3DF-DAC4-800CFB4C7CBE}" dt="2025-11-16T17:11:58.690" v="1385" actId="1076"/>
          <ac:picMkLst>
            <pc:docMk/>
            <pc:sldMk cId="2714046987" sldId="273"/>
            <ac:picMk id="18" creationId="{A825232A-9ACA-215E-59EF-56A0D274399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sv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7912" y="648888"/>
            <a:ext cx="16990224" cy="9084474"/>
            <a:chOff x="0" y="0"/>
            <a:chExt cx="22653632" cy="1211263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127000"/>
              <a:ext cx="22653632" cy="11985632"/>
              <a:chOff x="0" y="0"/>
              <a:chExt cx="4474792" cy="236753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4792" cy="2367532"/>
              </a:xfrm>
              <a:custGeom>
                <a:avLst/>
                <a:gdLst/>
                <a:ahLst/>
                <a:cxnLst/>
                <a:rect l="l" t="t" r="r" b="b"/>
                <a:pathLst>
                  <a:path w="4474792" h="2367532">
                    <a:moveTo>
                      <a:pt x="0" y="0"/>
                    </a:moveTo>
                    <a:lnTo>
                      <a:pt x="4474792" y="0"/>
                    </a:lnTo>
                    <a:lnTo>
                      <a:pt x="4474792" y="2367532"/>
                    </a:lnTo>
                    <a:lnTo>
                      <a:pt x="0" y="2367532"/>
                    </a:lnTo>
                    <a:close/>
                  </a:path>
                </a:pathLst>
              </a:custGeom>
              <a:solidFill>
                <a:srgbClr val="C5C5C5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474792" cy="241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653632" cy="11985632"/>
              <a:chOff x="0" y="0"/>
              <a:chExt cx="4474792" cy="236753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74792" cy="2367532"/>
              </a:xfrm>
              <a:custGeom>
                <a:avLst/>
                <a:gdLst/>
                <a:ahLst/>
                <a:cxnLst/>
                <a:rect l="l" t="t" r="r" b="b"/>
                <a:pathLst>
                  <a:path w="4474792" h="2367532">
                    <a:moveTo>
                      <a:pt x="0" y="0"/>
                    </a:moveTo>
                    <a:lnTo>
                      <a:pt x="4474792" y="0"/>
                    </a:lnTo>
                    <a:lnTo>
                      <a:pt x="4474792" y="2367532"/>
                    </a:lnTo>
                    <a:lnTo>
                      <a:pt x="0" y="2367532"/>
                    </a:lnTo>
                    <a:close/>
                  </a:path>
                </a:pathLst>
              </a:custGeom>
              <a:solidFill>
                <a:srgbClr val="FAFAFA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474792" cy="241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648888" y="648888"/>
            <a:ext cx="16990224" cy="892023"/>
            <a:chOff x="0" y="0"/>
            <a:chExt cx="4474792" cy="23493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74792" cy="234936"/>
            </a:xfrm>
            <a:custGeom>
              <a:avLst/>
              <a:gdLst/>
              <a:ahLst/>
              <a:cxnLst/>
              <a:rect l="l" t="t" r="r" b="b"/>
              <a:pathLst>
                <a:path w="4474792" h="234936">
                  <a:moveTo>
                    <a:pt x="0" y="0"/>
                  </a:moveTo>
                  <a:lnTo>
                    <a:pt x="4474792" y="0"/>
                  </a:lnTo>
                  <a:lnTo>
                    <a:pt x="4474792" y="234936"/>
                  </a:lnTo>
                  <a:lnTo>
                    <a:pt x="0" y="234936"/>
                  </a:lnTo>
                  <a:close/>
                </a:path>
              </a:pathLst>
            </a:custGeom>
            <a:solidFill>
              <a:srgbClr val="8D9C97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474792" cy="2825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1013334"/>
            <a:ext cx="2888421" cy="162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7"/>
              </a:lnSpc>
            </a:pPr>
            <a:r>
              <a:rPr lang="en-US" sz="1430" b="1" spc="24">
                <a:solidFill>
                  <a:srgbClr val="FAFAF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www.reallygreatsite.com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52493" y="3352561"/>
            <a:ext cx="12341062" cy="16030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464"/>
              </a:lnSpc>
            </a:pPr>
            <a:r>
              <a:rPr lang="ko-KR" altLang="en-US" sz="11400" spc="-468" dirty="0" err="1">
                <a:solidFill>
                  <a:srgbClr val="222222"/>
                </a:solidFill>
                <a:latin typeface="210 국민체조"/>
                <a:ea typeface="210 국민체조"/>
                <a:cs typeface="210 국민체조"/>
              </a:rPr>
              <a:t>칠가이</a:t>
            </a:r>
            <a:r>
              <a:rPr lang="ko-KR" altLang="en-US" sz="11400" spc="-468" dirty="0">
                <a:solidFill>
                  <a:srgbClr val="222222"/>
                </a:solidFill>
                <a:latin typeface="210 국민체조"/>
                <a:ea typeface="210 국민체조"/>
                <a:cs typeface="210 국민체조"/>
              </a:rPr>
              <a:t>(</a:t>
            </a:r>
            <a:r>
              <a:rPr lang="ko-KR" altLang="en-US" sz="11400" spc="-468" dirty="0" err="1">
                <a:solidFill>
                  <a:srgbClr val="222222"/>
                </a:solidFill>
                <a:latin typeface="210 국민체조"/>
                <a:ea typeface="210 국민체조"/>
                <a:cs typeface="210 국민체조"/>
              </a:rPr>
              <a:t>chill</a:t>
            </a:r>
            <a:r>
              <a:rPr lang="ko-KR" altLang="en-US" sz="11400" spc="-468" dirty="0">
                <a:solidFill>
                  <a:srgbClr val="222222"/>
                </a:solidFill>
                <a:latin typeface="210 국민체조"/>
                <a:ea typeface="210 국민체조"/>
                <a:cs typeface="210 국민체조"/>
              </a:rPr>
              <a:t> </a:t>
            </a:r>
            <a:r>
              <a:rPr lang="ko-KR" altLang="en-US" sz="11400" spc="-468" dirty="0" err="1">
                <a:solidFill>
                  <a:srgbClr val="222222"/>
                </a:solidFill>
                <a:latin typeface="210 국민체조"/>
                <a:ea typeface="210 국민체조"/>
                <a:cs typeface="210 국민체조"/>
              </a:rPr>
              <a:t>guy</a:t>
            </a:r>
            <a:r>
              <a:rPr lang="ko-KR" altLang="en-US" sz="11400" spc="-468" dirty="0">
                <a:solidFill>
                  <a:srgbClr val="222222"/>
                </a:solidFill>
                <a:latin typeface="210 국민체조"/>
                <a:ea typeface="210 국민체조"/>
                <a:cs typeface="210 국민체조"/>
              </a:rPr>
              <a:t>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858393" y="4726290"/>
            <a:ext cx="10571215" cy="1636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64"/>
              </a:lnSpc>
            </a:pPr>
            <a:r>
              <a:rPr lang="en-US" altLang="ko-KR" sz="11400" spc="-468" dirty="0" err="1">
                <a:solidFill>
                  <a:srgbClr val="8A9A95"/>
                </a:solidFill>
                <a:latin typeface="210 국민체조"/>
                <a:ea typeface="210 국민체조"/>
              </a:rPr>
              <a:t>최종결과발표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33164" y="6752281"/>
            <a:ext cx="11621672" cy="350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3"/>
              </a:lnSpc>
            </a:pPr>
            <a:r>
              <a:rPr lang="en-US" sz="2150" spc="-162" dirty="0">
                <a:solidFill>
                  <a:srgbClr val="222222">
                    <a:alpha val="93725"/>
                  </a:srgbClr>
                </a:solidFill>
                <a:latin typeface="210 국민체조"/>
                <a:ea typeface="Source Han Sans KR"/>
                <a:cs typeface="Source Han Sans KR"/>
              </a:rPr>
              <a:t>AI </a:t>
            </a:r>
            <a:r>
              <a:rPr lang="ko-KR" altLang="en-US" sz="2150" spc="-162" dirty="0">
                <a:solidFill>
                  <a:srgbClr val="222222">
                    <a:alpha val="93725"/>
                  </a:srgbClr>
                </a:solidFill>
                <a:latin typeface="210 국민체조"/>
                <a:ea typeface="210 국민체조"/>
                <a:cs typeface="Source Han Sans KR"/>
              </a:rPr>
              <a:t>역량</a:t>
            </a:r>
            <a:r>
              <a:rPr lang="en-US" altLang="ko-KR" sz="2150" spc="-162" dirty="0">
                <a:solidFill>
                  <a:srgbClr val="222222">
                    <a:alpha val="93725"/>
                  </a:srgbClr>
                </a:solidFill>
                <a:latin typeface="210 국민체조"/>
                <a:ea typeface="Source Han Sans KR"/>
                <a:cs typeface="Source Han Sans KR"/>
              </a:rPr>
              <a:t> </a:t>
            </a:r>
            <a:r>
              <a:rPr lang="ko-KR" altLang="en-US" sz="2150" spc="-162" dirty="0">
                <a:solidFill>
                  <a:srgbClr val="222222">
                    <a:alpha val="93725"/>
                  </a:srgbClr>
                </a:solidFill>
                <a:latin typeface="210 국민체조"/>
                <a:ea typeface="210 국민체조"/>
                <a:cs typeface="Source Han Sans KR"/>
              </a:rPr>
              <a:t>강화를</a:t>
            </a:r>
            <a:r>
              <a:rPr lang="en-US" altLang="ko-KR" sz="2150" spc="-162" dirty="0">
                <a:solidFill>
                  <a:srgbClr val="222222">
                    <a:alpha val="93725"/>
                  </a:srgbClr>
                </a:solidFill>
                <a:latin typeface="210 국민체조"/>
                <a:ea typeface="Source Han Sans KR"/>
                <a:cs typeface="Source Han Sans KR"/>
              </a:rPr>
              <a:t> </a:t>
            </a:r>
            <a:r>
              <a:rPr lang="ko-KR" altLang="en-US" sz="2150" spc="-162" dirty="0">
                <a:solidFill>
                  <a:srgbClr val="222222">
                    <a:alpha val="93725"/>
                  </a:srgbClr>
                </a:solidFill>
                <a:latin typeface="210 국민체조"/>
                <a:ea typeface="210 국민체조"/>
                <a:cs typeface="Source Han Sans KR"/>
              </a:rPr>
              <a:t>위한</a:t>
            </a:r>
            <a:r>
              <a:rPr lang="en-US" altLang="ko-KR" sz="2150" spc="-162" dirty="0">
                <a:solidFill>
                  <a:srgbClr val="222222">
                    <a:alpha val="93725"/>
                  </a:srgbClr>
                </a:solidFill>
                <a:latin typeface="210 국민체조"/>
                <a:ea typeface="Source Han Sans KR"/>
                <a:cs typeface="Source Han Sans KR"/>
              </a:rPr>
              <a:t> AI </a:t>
            </a:r>
            <a:r>
              <a:rPr lang="en-US" altLang="ko-KR" sz="2150" spc="-162" err="1">
                <a:solidFill>
                  <a:srgbClr val="222222">
                    <a:alpha val="93725"/>
                  </a:srgbClr>
                </a:solidFill>
                <a:latin typeface="210 국민체조"/>
                <a:ea typeface="Source Han Sans KR"/>
                <a:cs typeface="Source Han Sans KR"/>
              </a:rPr>
              <a:t>관련</a:t>
            </a:r>
            <a:r>
              <a:rPr lang="en-US" altLang="ko-KR" sz="2150" spc="-162" dirty="0">
                <a:solidFill>
                  <a:srgbClr val="222222">
                    <a:alpha val="93725"/>
                  </a:srgbClr>
                </a:solidFill>
                <a:latin typeface="210 국민체조"/>
                <a:ea typeface="Source Han Sans KR"/>
                <a:cs typeface="Source Han Sans KR"/>
              </a:rPr>
              <a:t> </a:t>
            </a:r>
            <a:r>
              <a:rPr lang="en-US" altLang="ko-KR" sz="2150" spc="-162" err="1">
                <a:solidFill>
                  <a:srgbClr val="222222">
                    <a:alpha val="93725"/>
                  </a:srgbClr>
                </a:solidFill>
                <a:latin typeface="210 국민체조"/>
                <a:ea typeface="Source Han Sans KR"/>
                <a:cs typeface="Source Han Sans KR"/>
              </a:rPr>
              <a:t>자격증</a:t>
            </a:r>
            <a:r>
              <a:rPr lang="en-US" altLang="ko-KR" sz="2150" spc="-162" dirty="0">
                <a:solidFill>
                  <a:srgbClr val="222222">
                    <a:alpha val="93725"/>
                  </a:srgbClr>
                </a:solidFill>
                <a:latin typeface="210 국민체조"/>
                <a:ea typeface="Source Han Sans KR"/>
                <a:cs typeface="Source Han Sans KR"/>
              </a:rPr>
              <a:t> </a:t>
            </a:r>
            <a:r>
              <a:rPr lang="en-US" altLang="ko-KR" sz="2150" spc="-162" err="1">
                <a:solidFill>
                  <a:srgbClr val="222222">
                    <a:alpha val="93725"/>
                  </a:srgbClr>
                </a:solidFill>
                <a:latin typeface="210 국민체조"/>
                <a:ea typeface="Source Han Sans KR"/>
                <a:cs typeface="Source Han Sans KR"/>
              </a:rPr>
              <a:t>취득</a:t>
            </a:r>
            <a:r>
              <a:rPr lang="en-US" altLang="ko-KR" sz="2150" spc="-162" dirty="0">
                <a:solidFill>
                  <a:srgbClr val="222222">
                    <a:alpha val="93725"/>
                  </a:srgbClr>
                </a:solidFill>
                <a:latin typeface="210 국민체조"/>
                <a:ea typeface="Source Han Sans KR"/>
                <a:cs typeface="Source Han Sans KR"/>
              </a:rPr>
              <a:t> 및 </a:t>
            </a:r>
            <a:r>
              <a:rPr lang="en-US" altLang="ko-KR" sz="2150" spc="-162" err="1">
                <a:solidFill>
                  <a:srgbClr val="222222">
                    <a:alpha val="93725"/>
                  </a:srgbClr>
                </a:solidFill>
                <a:latin typeface="210 국민체조"/>
                <a:ea typeface="Source Han Sans KR"/>
                <a:cs typeface="Source Han Sans KR"/>
              </a:rPr>
              <a:t>실습</a:t>
            </a:r>
            <a:endParaRPr lang="en-US" sz="2150" spc="-162">
              <a:solidFill>
                <a:srgbClr val="222222">
                  <a:alpha val="93725"/>
                </a:srgbClr>
              </a:solidFill>
              <a:latin typeface="210 국민체조"/>
              <a:ea typeface="Source Han Sans KR"/>
              <a:cs typeface="Source Han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E3338F-C5A6-B606-F289-0CDE513A7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28F0162-4D86-9ACD-6748-41EBD49E83DF}"/>
              </a:ext>
            </a:extLst>
          </p:cNvPr>
          <p:cNvGrpSpPr/>
          <p:nvPr/>
        </p:nvGrpSpPr>
        <p:grpSpPr>
          <a:xfrm>
            <a:off x="648888" y="468061"/>
            <a:ext cx="16990224" cy="9265301"/>
            <a:chOff x="0" y="-241102"/>
            <a:chExt cx="22653632" cy="12353734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BE65BBD8-7D59-28DD-B1E6-734A13640144}"/>
                </a:ext>
              </a:extLst>
            </p:cNvPr>
            <p:cNvGrpSpPr/>
            <p:nvPr/>
          </p:nvGrpSpPr>
          <p:grpSpPr>
            <a:xfrm>
              <a:off x="0" y="127000"/>
              <a:ext cx="22653632" cy="11985632"/>
              <a:chOff x="0" y="0"/>
              <a:chExt cx="4474792" cy="2367532"/>
            </a:xfrm>
          </p:grpSpPr>
          <p:sp>
            <p:nvSpPr>
              <p:cNvPr id="4" name="Freeform 4">
                <a:extLst>
                  <a:ext uri="{FF2B5EF4-FFF2-40B4-BE49-F238E27FC236}">
                    <a16:creationId xmlns:a16="http://schemas.microsoft.com/office/drawing/2014/main" id="{35F1C000-C7B6-BB0C-375F-EAF025E4D076}"/>
                  </a:ext>
                </a:extLst>
              </p:cNvPr>
              <p:cNvSpPr/>
              <p:nvPr/>
            </p:nvSpPr>
            <p:spPr>
              <a:xfrm>
                <a:off x="0" y="0"/>
                <a:ext cx="4474792" cy="2367532"/>
              </a:xfrm>
              <a:custGeom>
                <a:avLst/>
                <a:gdLst/>
                <a:ahLst/>
                <a:cxnLst/>
                <a:rect l="l" t="t" r="r" b="b"/>
                <a:pathLst>
                  <a:path w="4474792" h="2367532">
                    <a:moveTo>
                      <a:pt x="0" y="0"/>
                    </a:moveTo>
                    <a:lnTo>
                      <a:pt x="4474792" y="0"/>
                    </a:lnTo>
                    <a:lnTo>
                      <a:pt x="4474792" y="2367532"/>
                    </a:lnTo>
                    <a:lnTo>
                      <a:pt x="0" y="2367532"/>
                    </a:lnTo>
                    <a:close/>
                  </a:path>
                </a:pathLst>
              </a:custGeom>
              <a:solidFill>
                <a:srgbClr val="C5C5C5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2884938C-9127-1F44-4044-94AFED098C0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474792" cy="241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260E5FF4-3C1D-031F-58F2-88C1A2FE3BD0}"/>
                </a:ext>
              </a:extLst>
            </p:cNvPr>
            <p:cNvGrpSpPr/>
            <p:nvPr/>
          </p:nvGrpSpPr>
          <p:grpSpPr>
            <a:xfrm>
              <a:off x="0" y="-241102"/>
              <a:ext cx="22653632" cy="12226734"/>
              <a:chOff x="0" y="-47625"/>
              <a:chExt cx="4474792" cy="2415157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9457BA52-BC13-8175-F10C-ED44C37CFA43}"/>
                  </a:ext>
                </a:extLst>
              </p:cNvPr>
              <p:cNvSpPr/>
              <p:nvPr/>
            </p:nvSpPr>
            <p:spPr>
              <a:xfrm>
                <a:off x="0" y="0"/>
                <a:ext cx="4474792" cy="2367532"/>
              </a:xfrm>
              <a:custGeom>
                <a:avLst/>
                <a:gdLst/>
                <a:ahLst/>
                <a:cxnLst/>
                <a:rect l="l" t="t" r="r" b="b"/>
                <a:pathLst>
                  <a:path w="4474792" h="2367532">
                    <a:moveTo>
                      <a:pt x="0" y="0"/>
                    </a:moveTo>
                    <a:lnTo>
                      <a:pt x="4474792" y="0"/>
                    </a:lnTo>
                    <a:lnTo>
                      <a:pt x="4474792" y="2367532"/>
                    </a:lnTo>
                    <a:lnTo>
                      <a:pt x="0" y="2367532"/>
                    </a:lnTo>
                    <a:close/>
                  </a:path>
                </a:pathLst>
              </a:custGeom>
              <a:solidFill>
                <a:srgbClr val="FAFAFA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B382339D-B320-E9E6-F4DF-48065A4CCFE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474792" cy="241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DBCC6C87-AE37-70ED-EA5C-96FA957414D5}"/>
              </a:ext>
            </a:extLst>
          </p:cNvPr>
          <p:cNvGrpSpPr/>
          <p:nvPr/>
        </p:nvGrpSpPr>
        <p:grpSpPr>
          <a:xfrm>
            <a:off x="648888" y="648888"/>
            <a:ext cx="16990224" cy="1556195"/>
            <a:chOff x="0" y="0"/>
            <a:chExt cx="4474792" cy="409862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F643ED1-E7E0-AD22-773A-61D0E3B109B5}"/>
                </a:ext>
              </a:extLst>
            </p:cNvPr>
            <p:cNvSpPr/>
            <p:nvPr/>
          </p:nvSpPr>
          <p:spPr>
            <a:xfrm>
              <a:off x="0" y="0"/>
              <a:ext cx="4474792" cy="409862"/>
            </a:xfrm>
            <a:custGeom>
              <a:avLst/>
              <a:gdLst/>
              <a:ahLst/>
              <a:cxnLst/>
              <a:rect l="l" t="t" r="r" b="b"/>
              <a:pathLst>
                <a:path w="4474792" h="409862">
                  <a:moveTo>
                    <a:pt x="0" y="0"/>
                  </a:moveTo>
                  <a:lnTo>
                    <a:pt x="4474792" y="0"/>
                  </a:lnTo>
                  <a:lnTo>
                    <a:pt x="4474792" y="409862"/>
                  </a:lnTo>
                  <a:lnTo>
                    <a:pt x="0" y="409862"/>
                  </a:lnTo>
                  <a:close/>
                </a:path>
              </a:pathLst>
            </a:custGeom>
            <a:solidFill>
              <a:srgbClr val="8D9C97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BD830BFC-9B9A-4A81-F2EB-C85847D0C29F}"/>
                </a:ext>
              </a:extLst>
            </p:cNvPr>
            <p:cNvSpPr txBox="1"/>
            <p:nvPr/>
          </p:nvSpPr>
          <p:spPr>
            <a:xfrm>
              <a:off x="0" y="-47625"/>
              <a:ext cx="4474792" cy="4574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3" name="ezgif-7eec72607abd2b19">
            <a:hlinkClick r:id="" action="ppaction://media"/>
            <a:extLst>
              <a:ext uri="{FF2B5EF4-FFF2-40B4-BE49-F238E27FC236}">
                <a16:creationId xmlns:a16="http://schemas.microsoft.com/office/drawing/2014/main" id="{A1D4B109-FDD7-52FE-5A09-6DC2D5BF93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70409" y="2442410"/>
            <a:ext cx="10171197" cy="6861008"/>
          </a:xfrm>
          <a:prstGeom prst="rect">
            <a:avLst/>
          </a:prstGeom>
        </p:spPr>
      </p:pic>
      <p:sp>
        <p:nvSpPr>
          <p:cNvPr id="20" name="TextBox 33">
            <a:extLst>
              <a:ext uri="{FF2B5EF4-FFF2-40B4-BE49-F238E27FC236}">
                <a16:creationId xmlns:a16="http://schemas.microsoft.com/office/drawing/2014/main" id="{629F1FF0-CFE6-46C5-5781-2A6B717CF69D}"/>
              </a:ext>
            </a:extLst>
          </p:cNvPr>
          <p:cNvSpPr txBox="1"/>
          <p:nvPr/>
        </p:nvSpPr>
        <p:spPr>
          <a:xfrm>
            <a:off x="1338497" y="923925"/>
            <a:ext cx="5097279" cy="949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62"/>
              </a:lnSpc>
            </a:pPr>
            <a:r>
              <a:rPr lang="ko-KR" altLang="en-US" sz="5500" spc="-282" dirty="0">
                <a:solidFill>
                  <a:srgbClr val="FFFFFF"/>
                </a:solidFill>
                <a:latin typeface="210 국민체조"/>
                <a:ea typeface="210 국민체조"/>
                <a:cs typeface="210 국민체조"/>
              </a:rPr>
              <a:t>프로젝트 결과</a:t>
            </a:r>
            <a:endParaRPr lang="en-US" sz="5500" spc="-282" dirty="0">
              <a:solidFill>
                <a:srgbClr val="FFFFFF"/>
              </a:solidFill>
              <a:latin typeface="210 국민체조"/>
              <a:ea typeface="210 국민체조"/>
              <a:cs typeface="210 국민체조"/>
            </a:endParaRPr>
          </a:p>
        </p:txBody>
      </p:sp>
      <p:sp>
        <p:nvSpPr>
          <p:cNvPr id="22" name="TextBox 34">
            <a:extLst>
              <a:ext uri="{FF2B5EF4-FFF2-40B4-BE49-F238E27FC236}">
                <a16:creationId xmlns:a16="http://schemas.microsoft.com/office/drawing/2014/main" id="{74E014BC-61D9-00ED-C154-389B58C1C8CC}"/>
              </a:ext>
            </a:extLst>
          </p:cNvPr>
          <p:cNvSpPr txBox="1"/>
          <p:nvPr/>
        </p:nvSpPr>
        <p:spPr>
          <a:xfrm>
            <a:off x="5309173" y="1508609"/>
            <a:ext cx="4543751" cy="247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80"/>
              </a:lnSpc>
            </a:pPr>
            <a:r>
              <a:rPr lang="ko-KR" altLang="en-US" sz="1650" spc="-100" dirty="0">
                <a:solidFill>
                  <a:srgbClr val="FFFFFF">
                    <a:alpha val="53725"/>
                  </a:srgbClr>
                </a:solidFill>
                <a:latin typeface="Source Han Sans KR"/>
                <a:ea typeface="Source Han Sans KR"/>
                <a:cs typeface="Source Han Sans KR"/>
              </a:rPr>
              <a:t>공문 생성 프로젝트의 시연 및 결과물</a:t>
            </a:r>
          </a:p>
        </p:txBody>
      </p:sp>
    </p:spTree>
    <p:extLst>
      <p:ext uri="{BB962C8B-B14F-4D97-AF65-F5344CB8AC3E}">
        <p14:creationId xmlns:p14="http://schemas.microsoft.com/office/powerpoint/2010/main" val="30719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475C17-7C82-9248-BA94-E5205C707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735BFD4-91BA-F504-9C26-1D52C2F70F36}"/>
              </a:ext>
            </a:extLst>
          </p:cNvPr>
          <p:cNvGrpSpPr/>
          <p:nvPr/>
        </p:nvGrpSpPr>
        <p:grpSpPr>
          <a:xfrm>
            <a:off x="468414" y="513179"/>
            <a:ext cx="16990224" cy="9265301"/>
            <a:chOff x="0" y="-241102"/>
            <a:chExt cx="22653632" cy="12353734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9B8460CE-BB91-F636-738F-8D2171331431}"/>
                </a:ext>
              </a:extLst>
            </p:cNvPr>
            <p:cNvGrpSpPr/>
            <p:nvPr/>
          </p:nvGrpSpPr>
          <p:grpSpPr>
            <a:xfrm>
              <a:off x="0" y="127000"/>
              <a:ext cx="22653632" cy="11985632"/>
              <a:chOff x="0" y="0"/>
              <a:chExt cx="4474792" cy="2367532"/>
            </a:xfrm>
          </p:grpSpPr>
          <p:sp>
            <p:nvSpPr>
              <p:cNvPr id="4" name="Freeform 4">
                <a:extLst>
                  <a:ext uri="{FF2B5EF4-FFF2-40B4-BE49-F238E27FC236}">
                    <a16:creationId xmlns:a16="http://schemas.microsoft.com/office/drawing/2014/main" id="{0CFB1866-C3C5-69E1-EA3E-42A7BF1B801E}"/>
                  </a:ext>
                </a:extLst>
              </p:cNvPr>
              <p:cNvSpPr/>
              <p:nvPr/>
            </p:nvSpPr>
            <p:spPr>
              <a:xfrm>
                <a:off x="0" y="0"/>
                <a:ext cx="4474792" cy="2367532"/>
              </a:xfrm>
              <a:custGeom>
                <a:avLst/>
                <a:gdLst/>
                <a:ahLst/>
                <a:cxnLst/>
                <a:rect l="l" t="t" r="r" b="b"/>
                <a:pathLst>
                  <a:path w="4474792" h="2367532">
                    <a:moveTo>
                      <a:pt x="0" y="0"/>
                    </a:moveTo>
                    <a:lnTo>
                      <a:pt x="4474792" y="0"/>
                    </a:lnTo>
                    <a:lnTo>
                      <a:pt x="4474792" y="2367532"/>
                    </a:lnTo>
                    <a:lnTo>
                      <a:pt x="0" y="2367532"/>
                    </a:lnTo>
                    <a:close/>
                  </a:path>
                </a:pathLst>
              </a:custGeom>
              <a:solidFill>
                <a:srgbClr val="C5C5C5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12454820-6E01-6557-73EB-5D68BDE7244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474792" cy="241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2ABBC5FC-3F90-A065-AFCE-AF14757D86E0}"/>
                </a:ext>
              </a:extLst>
            </p:cNvPr>
            <p:cNvGrpSpPr/>
            <p:nvPr/>
          </p:nvGrpSpPr>
          <p:grpSpPr>
            <a:xfrm>
              <a:off x="0" y="-241102"/>
              <a:ext cx="22653632" cy="12226734"/>
              <a:chOff x="0" y="-47625"/>
              <a:chExt cx="4474792" cy="2415157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150FBA03-8ACC-68DC-FF98-373F704BDDBF}"/>
                  </a:ext>
                </a:extLst>
              </p:cNvPr>
              <p:cNvSpPr/>
              <p:nvPr/>
            </p:nvSpPr>
            <p:spPr>
              <a:xfrm>
                <a:off x="0" y="0"/>
                <a:ext cx="4474792" cy="2367532"/>
              </a:xfrm>
              <a:custGeom>
                <a:avLst/>
                <a:gdLst/>
                <a:ahLst/>
                <a:cxnLst/>
                <a:rect l="l" t="t" r="r" b="b"/>
                <a:pathLst>
                  <a:path w="4474792" h="2367532">
                    <a:moveTo>
                      <a:pt x="0" y="0"/>
                    </a:moveTo>
                    <a:lnTo>
                      <a:pt x="4474792" y="0"/>
                    </a:lnTo>
                    <a:lnTo>
                      <a:pt x="4474792" y="2367532"/>
                    </a:lnTo>
                    <a:lnTo>
                      <a:pt x="0" y="2367532"/>
                    </a:lnTo>
                    <a:close/>
                  </a:path>
                </a:pathLst>
              </a:custGeom>
              <a:solidFill>
                <a:srgbClr val="FAFAFA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63EFECB6-6DCE-DDF8-E560-5F092BD4BF6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474792" cy="241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E948120B-3649-415C-E202-7A1D557CD10F}"/>
              </a:ext>
            </a:extLst>
          </p:cNvPr>
          <p:cNvGrpSpPr/>
          <p:nvPr/>
        </p:nvGrpSpPr>
        <p:grpSpPr>
          <a:xfrm>
            <a:off x="648888" y="648888"/>
            <a:ext cx="16990224" cy="1556195"/>
            <a:chOff x="0" y="0"/>
            <a:chExt cx="4474792" cy="409862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CE770024-5935-FC00-EB67-5F8243B7B8BA}"/>
                </a:ext>
              </a:extLst>
            </p:cNvPr>
            <p:cNvSpPr/>
            <p:nvPr/>
          </p:nvSpPr>
          <p:spPr>
            <a:xfrm>
              <a:off x="0" y="0"/>
              <a:ext cx="4474792" cy="409862"/>
            </a:xfrm>
            <a:custGeom>
              <a:avLst/>
              <a:gdLst/>
              <a:ahLst/>
              <a:cxnLst/>
              <a:rect l="l" t="t" r="r" b="b"/>
              <a:pathLst>
                <a:path w="4474792" h="409862">
                  <a:moveTo>
                    <a:pt x="0" y="0"/>
                  </a:moveTo>
                  <a:lnTo>
                    <a:pt x="4474792" y="0"/>
                  </a:lnTo>
                  <a:lnTo>
                    <a:pt x="4474792" y="409862"/>
                  </a:lnTo>
                  <a:lnTo>
                    <a:pt x="0" y="409862"/>
                  </a:lnTo>
                  <a:close/>
                </a:path>
              </a:pathLst>
            </a:custGeom>
            <a:solidFill>
              <a:srgbClr val="8D9C97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11B4B50D-CD95-9DB1-9314-208FB307EFE5}"/>
                </a:ext>
              </a:extLst>
            </p:cNvPr>
            <p:cNvSpPr txBox="1"/>
            <p:nvPr/>
          </p:nvSpPr>
          <p:spPr>
            <a:xfrm>
              <a:off x="0" y="-47625"/>
              <a:ext cx="4474792" cy="4574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4" name="그림 13" descr="텍스트, 스크린샷, 라인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E7F9711-7F90-3C0C-C265-7D2EE48D9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966" y="2957262"/>
            <a:ext cx="9767135" cy="5635792"/>
          </a:xfrm>
          <a:prstGeom prst="rect">
            <a:avLst/>
          </a:prstGeom>
        </p:spPr>
      </p:pic>
      <p:sp>
        <p:nvSpPr>
          <p:cNvPr id="22" name="TextBox 33">
            <a:extLst>
              <a:ext uri="{FF2B5EF4-FFF2-40B4-BE49-F238E27FC236}">
                <a16:creationId xmlns:a16="http://schemas.microsoft.com/office/drawing/2014/main" id="{E6B40572-BED8-A2E9-A9D9-3F9577E14A11}"/>
              </a:ext>
            </a:extLst>
          </p:cNvPr>
          <p:cNvSpPr txBox="1"/>
          <p:nvPr/>
        </p:nvSpPr>
        <p:spPr>
          <a:xfrm>
            <a:off x="1338497" y="923925"/>
            <a:ext cx="5097279" cy="949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62"/>
              </a:lnSpc>
            </a:pPr>
            <a:r>
              <a:rPr lang="ko-KR" altLang="en-US" sz="5500" spc="-282" dirty="0">
                <a:solidFill>
                  <a:srgbClr val="FFFFFF"/>
                </a:solidFill>
                <a:latin typeface="210 국민체조"/>
                <a:ea typeface="210 국민체조"/>
                <a:cs typeface="210 국민체조"/>
              </a:rPr>
              <a:t>프로젝트 결과</a:t>
            </a:r>
            <a:endParaRPr lang="en-US" sz="5500" spc="-282" dirty="0">
              <a:solidFill>
                <a:srgbClr val="FFFFFF"/>
              </a:solidFill>
              <a:latin typeface="210 국민체조"/>
              <a:ea typeface="210 국민체조"/>
              <a:cs typeface="210 국민체조"/>
            </a:endParaRPr>
          </a:p>
        </p:txBody>
      </p:sp>
      <p:sp>
        <p:nvSpPr>
          <p:cNvPr id="24" name="TextBox 34">
            <a:extLst>
              <a:ext uri="{FF2B5EF4-FFF2-40B4-BE49-F238E27FC236}">
                <a16:creationId xmlns:a16="http://schemas.microsoft.com/office/drawing/2014/main" id="{CCA0DD94-3BAB-3255-08D4-A27ABEEB39E6}"/>
              </a:ext>
            </a:extLst>
          </p:cNvPr>
          <p:cNvSpPr txBox="1"/>
          <p:nvPr/>
        </p:nvSpPr>
        <p:spPr>
          <a:xfrm>
            <a:off x="5309173" y="1508609"/>
            <a:ext cx="4543751" cy="247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80"/>
              </a:lnSpc>
            </a:pPr>
            <a:r>
              <a:rPr lang="ko-KR" altLang="en-US" sz="1650" spc="-100" dirty="0">
                <a:solidFill>
                  <a:srgbClr val="FFFFFF">
                    <a:alpha val="53725"/>
                  </a:srgbClr>
                </a:solidFill>
                <a:latin typeface="Source Han Sans KR"/>
                <a:ea typeface="Source Han Sans KR"/>
                <a:cs typeface="Source Han Sans KR"/>
              </a:rPr>
              <a:t>공문 생성 프로젝트의 시연 및 결과물</a:t>
            </a:r>
          </a:p>
        </p:txBody>
      </p:sp>
    </p:spTree>
    <p:extLst>
      <p:ext uri="{BB962C8B-B14F-4D97-AF65-F5344CB8AC3E}">
        <p14:creationId xmlns:p14="http://schemas.microsoft.com/office/powerpoint/2010/main" val="3193563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D1C8AE-494F-64BF-2456-F590345DA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638DEDF-3CCF-474E-4A76-FF8C4ADC7DE1}"/>
              </a:ext>
            </a:extLst>
          </p:cNvPr>
          <p:cNvGrpSpPr/>
          <p:nvPr/>
        </p:nvGrpSpPr>
        <p:grpSpPr>
          <a:xfrm>
            <a:off x="468414" y="513179"/>
            <a:ext cx="16990224" cy="9265301"/>
            <a:chOff x="0" y="-241102"/>
            <a:chExt cx="22653632" cy="12353734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8FF433E4-BACB-7C70-BEE2-66B44689F5A4}"/>
                </a:ext>
              </a:extLst>
            </p:cNvPr>
            <p:cNvGrpSpPr/>
            <p:nvPr/>
          </p:nvGrpSpPr>
          <p:grpSpPr>
            <a:xfrm>
              <a:off x="0" y="127000"/>
              <a:ext cx="22653632" cy="11985632"/>
              <a:chOff x="0" y="0"/>
              <a:chExt cx="4474792" cy="2367532"/>
            </a:xfrm>
          </p:grpSpPr>
          <p:sp>
            <p:nvSpPr>
              <p:cNvPr id="4" name="Freeform 4">
                <a:extLst>
                  <a:ext uri="{FF2B5EF4-FFF2-40B4-BE49-F238E27FC236}">
                    <a16:creationId xmlns:a16="http://schemas.microsoft.com/office/drawing/2014/main" id="{307BCE06-DBBB-0149-390C-B4972E310CBC}"/>
                  </a:ext>
                </a:extLst>
              </p:cNvPr>
              <p:cNvSpPr/>
              <p:nvPr/>
            </p:nvSpPr>
            <p:spPr>
              <a:xfrm>
                <a:off x="0" y="0"/>
                <a:ext cx="4474792" cy="2367532"/>
              </a:xfrm>
              <a:custGeom>
                <a:avLst/>
                <a:gdLst/>
                <a:ahLst/>
                <a:cxnLst/>
                <a:rect l="l" t="t" r="r" b="b"/>
                <a:pathLst>
                  <a:path w="4474792" h="2367532">
                    <a:moveTo>
                      <a:pt x="0" y="0"/>
                    </a:moveTo>
                    <a:lnTo>
                      <a:pt x="4474792" y="0"/>
                    </a:lnTo>
                    <a:lnTo>
                      <a:pt x="4474792" y="2367532"/>
                    </a:lnTo>
                    <a:lnTo>
                      <a:pt x="0" y="2367532"/>
                    </a:lnTo>
                    <a:close/>
                  </a:path>
                </a:pathLst>
              </a:custGeom>
              <a:solidFill>
                <a:srgbClr val="C5C5C5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C3B43214-C490-2F79-8E4D-24F4AD017BE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474792" cy="241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490AD9A3-3B66-386C-2DAA-2B43ADEB85A3}"/>
                </a:ext>
              </a:extLst>
            </p:cNvPr>
            <p:cNvGrpSpPr/>
            <p:nvPr/>
          </p:nvGrpSpPr>
          <p:grpSpPr>
            <a:xfrm>
              <a:off x="0" y="-241102"/>
              <a:ext cx="22653632" cy="12226734"/>
              <a:chOff x="0" y="-47625"/>
              <a:chExt cx="4474792" cy="2415157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8FF8F9D7-C9B8-6044-DA39-BF76A320825C}"/>
                  </a:ext>
                </a:extLst>
              </p:cNvPr>
              <p:cNvSpPr/>
              <p:nvPr/>
            </p:nvSpPr>
            <p:spPr>
              <a:xfrm>
                <a:off x="0" y="0"/>
                <a:ext cx="4474792" cy="2367532"/>
              </a:xfrm>
              <a:custGeom>
                <a:avLst/>
                <a:gdLst/>
                <a:ahLst/>
                <a:cxnLst/>
                <a:rect l="l" t="t" r="r" b="b"/>
                <a:pathLst>
                  <a:path w="4474792" h="2367532">
                    <a:moveTo>
                      <a:pt x="0" y="0"/>
                    </a:moveTo>
                    <a:lnTo>
                      <a:pt x="4474792" y="0"/>
                    </a:lnTo>
                    <a:lnTo>
                      <a:pt x="4474792" y="2367532"/>
                    </a:lnTo>
                    <a:lnTo>
                      <a:pt x="0" y="2367532"/>
                    </a:lnTo>
                    <a:close/>
                  </a:path>
                </a:pathLst>
              </a:custGeom>
              <a:solidFill>
                <a:srgbClr val="FAFAFA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44027FF1-6B94-1012-FAD5-1467A0F1D57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474792" cy="241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0B1CE31D-37A8-1050-BBC9-B9F8E876A4F7}"/>
              </a:ext>
            </a:extLst>
          </p:cNvPr>
          <p:cNvGrpSpPr/>
          <p:nvPr/>
        </p:nvGrpSpPr>
        <p:grpSpPr>
          <a:xfrm>
            <a:off x="648888" y="648888"/>
            <a:ext cx="16990224" cy="1556195"/>
            <a:chOff x="0" y="0"/>
            <a:chExt cx="4474792" cy="409862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843430E9-3620-636B-DEFD-6C9C3C897813}"/>
                </a:ext>
              </a:extLst>
            </p:cNvPr>
            <p:cNvSpPr/>
            <p:nvPr/>
          </p:nvSpPr>
          <p:spPr>
            <a:xfrm>
              <a:off x="0" y="0"/>
              <a:ext cx="4474792" cy="409862"/>
            </a:xfrm>
            <a:custGeom>
              <a:avLst/>
              <a:gdLst/>
              <a:ahLst/>
              <a:cxnLst/>
              <a:rect l="l" t="t" r="r" b="b"/>
              <a:pathLst>
                <a:path w="4474792" h="409862">
                  <a:moveTo>
                    <a:pt x="0" y="0"/>
                  </a:moveTo>
                  <a:lnTo>
                    <a:pt x="4474792" y="0"/>
                  </a:lnTo>
                  <a:lnTo>
                    <a:pt x="4474792" y="409862"/>
                  </a:lnTo>
                  <a:lnTo>
                    <a:pt x="0" y="409862"/>
                  </a:lnTo>
                  <a:close/>
                </a:path>
              </a:pathLst>
            </a:custGeom>
            <a:solidFill>
              <a:srgbClr val="8D9C97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96564028-9319-06D5-DD8D-08B24D40A36A}"/>
                </a:ext>
              </a:extLst>
            </p:cNvPr>
            <p:cNvSpPr txBox="1"/>
            <p:nvPr/>
          </p:nvSpPr>
          <p:spPr>
            <a:xfrm>
              <a:off x="0" y="-47625"/>
              <a:ext cx="4474792" cy="4574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2" name="그림 11" descr="텍스트, 스크린샷, 도표, 평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A39756F-6446-9949-4C09-485C2D67F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002" y="5459079"/>
            <a:ext cx="4616116" cy="3309186"/>
          </a:xfrm>
          <a:prstGeom prst="rect">
            <a:avLst/>
          </a:prstGeom>
        </p:spPr>
      </p:pic>
      <p:pic>
        <p:nvPicPr>
          <p:cNvPr id="17" name="그림 16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5F06BD0-7559-288F-6F06-47F5C3D59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932" y="2395036"/>
            <a:ext cx="6629400" cy="4714875"/>
          </a:xfrm>
          <a:prstGeom prst="rect">
            <a:avLst/>
          </a:prstGeom>
        </p:spPr>
      </p:pic>
      <p:pic>
        <p:nvPicPr>
          <p:cNvPr id="18" name="그림 17" descr="텍스트, 도표, 스크린샷, 평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825232A-9ACA-215E-59EF-56A0D2743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4409" y="5650330"/>
            <a:ext cx="5598695" cy="3122195"/>
          </a:xfrm>
          <a:prstGeom prst="rect">
            <a:avLst/>
          </a:prstGeom>
        </p:spPr>
      </p:pic>
      <p:sp>
        <p:nvSpPr>
          <p:cNvPr id="21" name="TextBox 33">
            <a:extLst>
              <a:ext uri="{FF2B5EF4-FFF2-40B4-BE49-F238E27FC236}">
                <a16:creationId xmlns:a16="http://schemas.microsoft.com/office/drawing/2014/main" id="{8DFAEA43-F2CB-FC09-5CD4-45AF43ADF3F1}"/>
              </a:ext>
            </a:extLst>
          </p:cNvPr>
          <p:cNvSpPr txBox="1"/>
          <p:nvPr/>
        </p:nvSpPr>
        <p:spPr>
          <a:xfrm>
            <a:off x="1338497" y="923925"/>
            <a:ext cx="5097279" cy="949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62"/>
              </a:lnSpc>
            </a:pPr>
            <a:r>
              <a:rPr lang="ko-KR" altLang="en-US" sz="5500" spc="-282" dirty="0">
                <a:solidFill>
                  <a:srgbClr val="FFFFFF"/>
                </a:solidFill>
                <a:latin typeface="210 국민체조"/>
                <a:ea typeface="210 국민체조"/>
                <a:cs typeface="210 국민체조"/>
              </a:rPr>
              <a:t>프로젝트 결과</a:t>
            </a:r>
            <a:endParaRPr lang="en-US" sz="5500" spc="-282" dirty="0">
              <a:solidFill>
                <a:srgbClr val="FFFFFF"/>
              </a:solidFill>
              <a:latin typeface="210 국민체조"/>
              <a:ea typeface="210 국민체조"/>
              <a:cs typeface="210 국민체조"/>
            </a:endParaRPr>
          </a:p>
        </p:txBody>
      </p:sp>
      <p:sp>
        <p:nvSpPr>
          <p:cNvPr id="23" name="TextBox 34">
            <a:extLst>
              <a:ext uri="{FF2B5EF4-FFF2-40B4-BE49-F238E27FC236}">
                <a16:creationId xmlns:a16="http://schemas.microsoft.com/office/drawing/2014/main" id="{CAE60E35-59C7-0305-E871-C5CCB8D8FFAA}"/>
              </a:ext>
            </a:extLst>
          </p:cNvPr>
          <p:cNvSpPr txBox="1"/>
          <p:nvPr/>
        </p:nvSpPr>
        <p:spPr>
          <a:xfrm>
            <a:off x="5309173" y="1508609"/>
            <a:ext cx="4543751" cy="247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80"/>
              </a:lnSpc>
            </a:pPr>
            <a:r>
              <a:rPr lang="ko-KR" altLang="en-US" sz="1650" spc="-100" dirty="0">
                <a:solidFill>
                  <a:srgbClr val="FFFFFF">
                    <a:alpha val="53725"/>
                  </a:srgbClr>
                </a:solidFill>
                <a:latin typeface="Source Han Sans KR"/>
                <a:ea typeface="Source Han Sans KR"/>
                <a:cs typeface="Source Han Sans KR"/>
              </a:rPr>
              <a:t>공문 생성 프로젝트의 시연 및 결과물</a:t>
            </a:r>
          </a:p>
        </p:txBody>
      </p:sp>
    </p:spTree>
    <p:extLst>
      <p:ext uri="{BB962C8B-B14F-4D97-AF65-F5344CB8AC3E}">
        <p14:creationId xmlns:p14="http://schemas.microsoft.com/office/powerpoint/2010/main" val="2714046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8888" y="648888"/>
            <a:ext cx="16990224" cy="9084474"/>
            <a:chOff x="0" y="0"/>
            <a:chExt cx="22653632" cy="1211263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127000"/>
              <a:ext cx="22653632" cy="11985632"/>
              <a:chOff x="0" y="0"/>
              <a:chExt cx="4474792" cy="236753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4792" cy="2367532"/>
              </a:xfrm>
              <a:custGeom>
                <a:avLst/>
                <a:gdLst/>
                <a:ahLst/>
                <a:cxnLst/>
                <a:rect l="l" t="t" r="r" b="b"/>
                <a:pathLst>
                  <a:path w="4474792" h="2367532">
                    <a:moveTo>
                      <a:pt x="0" y="0"/>
                    </a:moveTo>
                    <a:lnTo>
                      <a:pt x="4474792" y="0"/>
                    </a:lnTo>
                    <a:lnTo>
                      <a:pt x="4474792" y="2367532"/>
                    </a:lnTo>
                    <a:lnTo>
                      <a:pt x="0" y="2367532"/>
                    </a:lnTo>
                    <a:close/>
                  </a:path>
                </a:pathLst>
              </a:custGeom>
              <a:solidFill>
                <a:srgbClr val="C5C5C5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474792" cy="241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653632" cy="11985632"/>
              <a:chOff x="0" y="0"/>
              <a:chExt cx="4474792" cy="236753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74792" cy="2367532"/>
              </a:xfrm>
              <a:custGeom>
                <a:avLst/>
                <a:gdLst/>
                <a:ahLst/>
                <a:cxnLst/>
                <a:rect l="l" t="t" r="r" b="b"/>
                <a:pathLst>
                  <a:path w="4474792" h="2367532">
                    <a:moveTo>
                      <a:pt x="0" y="0"/>
                    </a:moveTo>
                    <a:lnTo>
                      <a:pt x="4474792" y="0"/>
                    </a:lnTo>
                    <a:lnTo>
                      <a:pt x="4474792" y="2367532"/>
                    </a:lnTo>
                    <a:lnTo>
                      <a:pt x="0" y="2367532"/>
                    </a:lnTo>
                    <a:close/>
                  </a:path>
                </a:pathLst>
              </a:custGeom>
              <a:solidFill>
                <a:srgbClr val="FAFAFA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474792" cy="241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648888" y="648888"/>
            <a:ext cx="16990224" cy="1556195"/>
            <a:chOff x="0" y="0"/>
            <a:chExt cx="4474792" cy="4098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74792" cy="409862"/>
            </a:xfrm>
            <a:custGeom>
              <a:avLst/>
              <a:gdLst/>
              <a:ahLst/>
              <a:cxnLst/>
              <a:rect l="l" t="t" r="r" b="b"/>
              <a:pathLst>
                <a:path w="4474792" h="409862">
                  <a:moveTo>
                    <a:pt x="0" y="0"/>
                  </a:moveTo>
                  <a:lnTo>
                    <a:pt x="4474792" y="0"/>
                  </a:lnTo>
                  <a:lnTo>
                    <a:pt x="4474792" y="409862"/>
                  </a:lnTo>
                  <a:lnTo>
                    <a:pt x="0" y="409862"/>
                  </a:lnTo>
                  <a:close/>
                </a:path>
              </a:pathLst>
            </a:custGeom>
            <a:solidFill>
              <a:srgbClr val="8D9C97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474792" cy="4574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40352" y="3149061"/>
            <a:ext cx="2521711" cy="2518275"/>
            <a:chOff x="0" y="0"/>
            <a:chExt cx="664154" cy="66324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64154" cy="663249"/>
            </a:xfrm>
            <a:custGeom>
              <a:avLst/>
              <a:gdLst/>
              <a:ahLst/>
              <a:cxnLst/>
              <a:rect l="l" t="t" r="r" b="b"/>
              <a:pathLst>
                <a:path w="664154" h="663249">
                  <a:moveTo>
                    <a:pt x="85963" y="0"/>
                  </a:moveTo>
                  <a:lnTo>
                    <a:pt x="578191" y="0"/>
                  </a:lnTo>
                  <a:cubicBezTo>
                    <a:pt x="625667" y="0"/>
                    <a:pt x="664154" y="38487"/>
                    <a:pt x="664154" y="85963"/>
                  </a:cubicBezTo>
                  <a:lnTo>
                    <a:pt x="664154" y="577286"/>
                  </a:lnTo>
                  <a:cubicBezTo>
                    <a:pt x="664154" y="624762"/>
                    <a:pt x="625667" y="663249"/>
                    <a:pt x="578191" y="663249"/>
                  </a:cubicBezTo>
                  <a:lnTo>
                    <a:pt x="85963" y="663249"/>
                  </a:lnTo>
                  <a:cubicBezTo>
                    <a:pt x="38487" y="663249"/>
                    <a:pt x="0" y="624762"/>
                    <a:pt x="0" y="577286"/>
                  </a:cubicBezTo>
                  <a:lnTo>
                    <a:pt x="0" y="85963"/>
                  </a:lnTo>
                  <a:cubicBezTo>
                    <a:pt x="0" y="38487"/>
                    <a:pt x="38487" y="0"/>
                    <a:pt x="85963" y="0"/>
                  </a:cubicBezTo>
                  <a:close/>
                </a:path>
              </a:pathLst>
            </a:custGeom>
            <a:solidFill>
              <a:srgbClr val="8D9C97">
                <a:alpha val="19608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664154" cy="6632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40352" y="6122774"/>
            <a:ext cx="2521711" cy="2518275"/>
            <a:chOff x="0" y="0"/>
            <a:chExt cx="664154" cy="66324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64154" cy="663249"/>
            </a:xfrm>
            <a:custGeom>
              <a:avLst/>
              <a:gdLst/>
              <a:ahLst/>
              <a:cxnLst/>
              <a:rect l="l" t="t" r="r" b="b"/>
              <a:pathLst>
                <a:path w="664154" h="663249">
                  <a:moveTo>
                    <a:pt x="85963" y="0"/>
                  </a:moveTo>
                  <a:lnTo>
                    <a:pt x="578191" y="0"/>
                  </a:lnTo>
                  <a:cubicBezTo>
                    <a:pt x="625667" y="0"/>
                    <a:pt x="664154" y="38487"/>
                    <a:pt x="664154" y="85963"/>
                  </a:cubicBezTo>
                  <a:lnTo>
                    <a:pt x="664154" y="577286"/>
                  </a:lnTo>
                  <a:cubicBezTo>
                    <a:pt x="664154" y="624762"/>
                    <a:pt x="625667" y="663249"/>
                    <a:pt x="578191" y="663249"/>
                  </a:cubicBezTo>
                  <a:lnTo>
                    <a:pt x="85963" y="663249"/>
                  </a:lnTo>
                  <a:cubicBezTo>
                    <a:pt x="38487" y="663249"/>
                    <a:pt x="0" y="624762"/>
                    <a:pt x="0" y="577286"/>
                  </a:cubicBezTo>
                  <a:lnTo>
                    <a:pt x="0" y="85963"/>
                  </a:lnTo>
                  <a:cubicBezTo>
                    <a:pt x="0" y="38487"/>
                    <a:pt x="38487" y="0"/>
                    <a:pt x="85963" y="0"/>
                  </a:cubicBezTo>
                  <a:close/>
                </a:path>
              </a:pathLst>
            </a:custGeom>
            <a:solidFill>
              <a:srgbClr val="8D9C97">
                <a:alpha val="19608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664154" cy="6632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379668" y="3149061"/>
            <a:ext cx="2521711" cy="2518275"/>
            <a:chOff x="0" y="0"/>
            <a:chExt cx="664154" cy="66324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64154" cy="663249"/>
            </a:xfrm>
            <a:custGeom>
              <a:avLst/>
              <a:gdLst/>
              <a:ahLst/>
              <a:cxnLst/>
              <a:rect l="l" t="t" r="r" b="b"/>
              <a:pathLst>
                <a:path w="664154" h="663249">
                  <a:moveTo>
                    <a:pt x="85963" y="0"/>
                  </a:moveTo>
                  <a:lnTo>
                    <a:pt x="578191" y="0"/>
                  </a:lnTo>
                  <a:cubicBezTo>
                    <a:pt x="625667" y="0"/>
                    <a:pt x="664154" y="38487"/>
                    <a:pt x="664154" y="85963"/>
                  </a:cubicBezTo>
                  <a:lnTo>
                    <a:pt x="664154" y="577286"/>
                  </a:lnTo>
                  <a:cubicBezTo>
                    <a:pt x="664154" y="624762"/>
                    <a:pt x="625667" y="663249"/>
                    <a:pt x="578191" y="663249"/>
                  </a:cubicBezTo>
                  <a:lnTo>
                    <a:pt x="85963" y="663249"/>
                  </a:lnTo>
                  <a:cubicBezTo>
                    <a:pt x="38487" y="663249"/>
                    <a:pt x="0" y="624762"/>
                    <a:pt x="0" y="577286"/>
                  </a:cubicBezTo>
                  <a:lnTo>
                    <a:pt x="0" y="85963"/>
                  </a:lnTo>
                  <a:cubicBezTo>
                    <a:pt x="0" y="38487"/>
                    <a:pt x="38487" y="0"/>
                    <a:pt x="85963" y="0"/>
                  </a:cubicBezTo>
                  <a:close/>
                </a:path>
              </a:pathLst>
            </a:custGeom>
            <a:solidFill>
              <a:srgbClr val="8D9C97">
                <a:alpha val="19608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0"/>
              <a:ext cx="664154" cy="6632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379668" y="6122774"/>
            <a:ext cx="2521711" cy="2518275"/>
            <a:chOff x="0" y="0"/>
            <a:chExt cx="664154" cy="66324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64154" cy="663249"/>
            </a:xfrm>
            <a:custGeom>
              <a:avLst/>
              <a:gdLst/>
              <a:ahLst/>
              <a:cxnLst/>
              <a:rect l="l" t="t" r="r" b="b"/>
              <a:pathLst>
                <a:path w="664154" h="663249">
                  <a:moveTo>
                    <a:pt x="85963" y="0"/>
                  </a:moveTo>
                  <a:lnTo>
                    <a:pt x="578191" y="0"/>
                  </a:lnTo>
                  <a:cubicBezTo>
                    <a:pt x="625667" y="0"/>
                    <a:pt x="664154" y="38487"/>
                    <a:pt x="664154" y="85963"/>
                  </a:cubicBezTo>
                  <a:lnTo>
                    <a:pt x="664154" y="577286"/>
                  </a:lnTo>
                  <a:cubicBezTo>
                    <a:pt x="664154" y="624762"/>
                    <a:pt x="625667" y="663249"/>
                    <a:pt x="578191" y="663249"/>
                  </a:cubicBezTo>
                  <a:lnTo>
                    <a:pt x="85963" y="663249"/>
                  </a:lnTo>
                  <a:cubicBezTo>
                    <a:pt x="38487" y="663249"/>
                    <a:pt x="0" y="624762"/>
                    <a:pt x="0" y="577286"/>
                  </a:cubicBezTo>
                  <a:lnTo>
                    <a:pt x="0" y="85963"/>
                  </a:lnTo>
                  <a:cubicBezTo>
                    <a:pt x="0" y="38487"/>
                    <a:pt x="38487" y="0"/>
                    <a:pt x="85963" y="0"/>
                  </a:cubicBezTo>
                  <a:close/>
                </a:path>
              </a:pathLst>
            </a:custGeom>
            <a:solidFill>
              <a:srgbClr val="8D9C97">
                <a:alpha val="19608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0"/>
              <a:ext cx="664154" cy="6632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0030222" y="3825692"/>
            <a:ext cx="1220604" cy="982063"/>
          </a:xfrm>
          <a:custGeom>
            <a:avLst/>
            <a:gdLst/>
            <a:ahLst/>
            <a:cxnLst/>
            <a:rect l="l" t="t" r="r" b="b"/>
            <a:pathLst>
              <a:path w="1220604" h="982063">
                <a:moveTo>
                  <a:pt x="0" y="0"/>
                </a:moveTo>
                <a:lnTo>
                  <a:pt x="1220604" y="0"/>
                </a:lnTo>
                <a:lnTo>
                  <a:pt x="1220604" y="982063"/>
                </a:lnTo>
                <a:lnTo>
                  <a:pt x="0" y="9820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2422752" y="6804748"/>
            <a:ext cx="1118810" cy="1078126"/>
          </a:xfrm>
          <a:custGeom>
            <a:avLst/>
            <a:gdLst/>
            <a:ahLst/>
            <a:cxnLst/>
            <a:rect l="l" t="t" r="r" b="b"/>
            <a:pathLst>
              <a:path w="1118810" h="1078126">
                <a:moveTo>
                  <a:pt x="0" y="0"/>
                </a:moveTo>
                <a:lnTo>
                  <a:pt x="1118810" y="0"/>
                </a:lnTo>
                <a:lnTo>
                  <a:pt x="1118810" y="1078126"/>
                </a:lnTo>
                <a:lnTo>
                  <a:pt x="0" y="10781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0178238" y="6836547"/>
            <a:ext cx="924573" cy="1046327"/>
          </a:xfrm>
          <a:custGeom>
            <a:avLst/>
            <a:gdLst/>
            <a:ahLst/>
            <a:cxnLst/>
            <a:rect l="l" t="t" r="r" b="b"/>
            <a:pathLst>
              <a:path w="924573" h="1046327">
                <a:moveTo>
                  <a:pt x="0" y="0"/>
                </a:moveTo>
                <a:lnTo>
                  <a:pt x="924572" y="0"/>
                </a:lnTo>
                <a:lnTo>
                  <a:pt x="924572" y="1046327"/>
                </a:lnTo>
                <a:lnTo>
                  <a:pt x="0" y="10463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flipH="1">
            <a:off x="2352614" y="3844064"/>
            <a:ext cx="1271553" cy="1135883"/>
          </a:xfrm>
          <a:custGeom>
            <a:avLst/>
            <a:gdLst/>
            <a:ahLst/>
            <a:cxnLst/>
            <a:rect l="l" t="t" r="r" b="b"/>
            <a:pathLst>
              <a:path w="1089643" h="1165961">
                <a:moveTo>
                  <a:pt x="0" y="0"/>
                </a:moveTo>
                <a:lnTo>
                  <a:pt x="1089643" y="0"/>
                </a:lnTo>
                <a:lnTo>
                  <a:pt x="1089643" y="1165960"/>
                </a:lnTo>
                <a:lnTo>
                  <a:pt x="0" y="11659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effectLst/>
        </p:spPr>
      </p:sp>
      <p:sp>
        <p:nvSpPr>
          <p:cNvPr id="30" name="TextBox 30"/>
          <p:cNvSpPr txBox="1"/>
          <p:nvPr/>
        </p:nvSpPr>
        <p:spPr>
          <a:xfrm>
            <a:off x="4749127" y="4178514"/>
            <a:ext cx="3793295" cy="948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40"/>
              </a:lnSpc>
            </a:pPr>
            <a:r>
              <a:rPr lang="ko-KR" altLang="en-US" sz="2000" spc="-62" dirty="0">
                <a:solidFill>
                  <a:srgbClr val="000000">
                    <a:alpha val="52941"/>
                  </a:srgbClr>
                </a:solidFill>
                <a:latin typeface="210 국민체조"/>
                <a:ea typeface="210 국민체조"/>
                <a:cs typeface="Source Han Sans KR"/>
              </a:rPr>
              <a:t>유의미한 </a:t>
            </a:r>
            <a:r>
              <a:rPr lang="ko-KR" altLang="en-US" sz="2000" spc="-62" dirty="0" err="1">
                <a:solidFill>
                  <a:srgbClr val="000000">
                    <a:alpha val="52941"/>
                  </a:srgbClr>
                </a:solidFill>
                <a:latin typeface="210 국민체조"/>
                <a:ea typeface="210 국민체조"/>
                <a:cs typeface="Source Han Sans KR"/>
              </a:rPr>
              <a:t>딥러닝에</a:t>
            </a:r>
            <a:r>
              <a:rPr lang="ko-KR" altLang="en-US" sz="2000" spc="-62" dirty="0">
                <a:solidFill>
                  <a:srgbClr val="000000">
                    <a:alpha val="52941"/>
                  </a:srgbClr>
                </a:solidFill>
                <a:latin typeface="210 국민체조"/>
                <a:ea typeface="210 국민체조"/>
                <a:cs typeface="Source Han Sans KR"/>
              </a:rPr>
              <a:t> 필요한 데이터 수는 최소 1000건 이상이지만 공문의 수는 턱없이 부족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749127" y="7152227"/>
            <a:ext cx="4394873" cy="948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40"/>
              </a:lnSpc>
            </a:pPr>
            <a:r>
              <a:rPr lang="ko-KR" altLang="en-US" sz="2000" spc="-62" dirty="0">
                <a:solidFill>
                  <a:srgbClr val="000000">
                    <a:alpha val="52941"/>
                  </a:srgbClr>
                </a:solidFill>
                <a:latin typeface="210 국민체조"/>
                <a:ea typeface="210 국민체조"/>
                <a:cs typeface="Source Han Sans KR"/>
              </a:rPr>
              <a:t>사내의 공문 데이터를 외부망에서 학습이 </a:t>
            </a:r>
            <a:r>
              <a:rPr lang="ko-KR" altLang="en-US" sz="2000" spc="-62">
                <a:solidFill>
                  <a:srgbClr val="000000">
                    <a:alpha val="52941"/>
                  </a:srgbClr>
                </a:solidFill>
                <a:latin typeface="210 국민체조"/>
                <a:ea typeface="210 국민체조"/>
                <a:cs typeface="Source Han Sans KR"/>
              </a:rPr>
              <a:t>불가능 하기 때문에 공문 스크립트만 학습하는 것으로 대체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388444" y="4178514"/>
            <a:ext cx="4159204" cy="948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40"/>
              </a:lnSpc>
            </a:pPr>
            <a:r>
              <a:rPr lang="ko-KR" altLang="en-US" sz="2000" spc="-62" dirty="0" err="1">
                <a:solidFill>
                  <a:srgbClr val="000000">
                    <a:alpha val="52941"/>
                  </a:srgbClr>
                </a:solidFill>
                <a:latin typeface="210 국민체조"/>
                <a:ea typeface="210 국민체조"/>
                <a:cs typeface="Source Han Sans KR"/>
              </a:rPr>
              <a:t>딥러닝은</a:t>
            </a:r>
            <a:r>
              <a:rPr lang="en-US" sz="2000" spc="-62" dirty="0">
                <a:solidFill>
                  <a:srgbClr val="000000">
                    <a:alpha val="52941"/>
                  </a:srgbClr>
                </a:solidFill>
                <a:latin typeface="210 국민체조"/>
                <a:ea typeface="Source Han Sans KR"/>
                <a:cs typeface="Source Han Sans KR"/>
              </a:rPr>
              <a:t> </a:t>
            </a:r>
            <a:r>
              <a:rPr lang="ko-KR" altLang="en-US" sz="2000" spc="-62" dirty="0">
                <a:solidFill>
                  <a:srgbClr val="000000">
                    <a:alpha val="52941"/>
                  </a:srgbClr>
                </a:solidFill>
                <a:latin typeface="210 국민체조"/>
                <a:ea typeface="Source Han Sans KR"/>
                <a:cs typeface="Source Han Sans KR"/>
              </a:rPr>
              <a:t>많은</a:t>
            </a:r>
            <a:r>
              <a:rPr lang="en-US" sz="2000" spc="-62" dirty="0">
                <a:solidFill>
                  <a:srgbClr val="000000">
                    <a:alpha val="52941"/>
                  </a:srgbClr>
                </a:solidFill>
                <a:latin typeface="210 국민체조"/>
                <a:ea typeface="Source Han Sans KR"/>
                <a:cs typeface="Source Han Sans KR"/>
              </a:rPr>
              <a:t> GPU</a:t>
            </a:r>
            <a:r>
              <a:rPr lang="ko-KR" altLang="en-US" sz="2000" spc="-62" dirty="0">
                <a:solidFill>
                  <a:srgbClr val="000000">
                    <a:alpha val="52941"/>
                  </a:srgbClr>
                </a:solidFill>
                <a:latin typeface="210 국민체조"/>
                <a:ea typeface="210 국민체조"/>
                <a:cs typeface="Source Han Sans KR"/>
              </a:rPr>
              <a:t>와</a:t>
            </a:r>
            <a:r>
              <a:rPr lang="en-US" sz="2000" spc="-62" dirty="0">
                <a:solidFill>
                  <a:srgbClr val="000000">
                    <a:alpha val="52941"/>
                  </a:srgbClr>
                </a:solidFill>
                <a:latin typeface="210 국민체조"/>
                <a:ea typeface="Source Han Sans KR"/>
                <a:cs typeface="Source Han Sans KR"/>
              </a:rPr>
              <a:t> </a:t>
            </a:r>
            <a:r>
              <a:rPr lang="ko-KR" altLang="en-US" sz="2000" spc="-62" dirty="0">
                <a:solidFill>
                  <a:srgbClr val="000000">
                    <a:alpha val="52941"/>
                  </a:srgbClr>
                </a:solidFill>
                <a:latin typeface="210 국민체조"/>
                <a:ea typeface="210 국민체조"/>
                <a:cs typeface="Source Han Sans KR"/>
              </a:rPr>
              <a:t>메모리</a:t>
            </a:r>
            <a:r>
              <a:rPr lang="en-US" sz="2000" spc="-62" dirty="0">
                <a:solidFill>
                  <a:srgbClr val="000000">
                    <a:alpha val="52941"/>
                  </a:srgbClr>
                </a:solidFill>
                <a:latin typeface="210 국민체조"/>
                <a:ea typeface="Source Han Sans KR"/>
                <a:cs typeface="Source Han Sans KR"/>
              </a:rPr>
              <a:t> </a:t>
            </a:r>
            <a:r>
              <a:rPr lang="ko-KR" altLang="en-US" sz="2000" spc="-62" dirty="0">
                <a:solidFill>
                  <a:srgbClr val="000000">
                    <a:alpha val="52941"/>
                  </a:srgbClr>
                </a:solidFill>
                <a:latin typeface="210 국민체조"/>
                <a:ea typeface="210 국민체조"/>
                <a:cs typeface="Source Han Sans KR"/>
              </a:rPr>
              <a:t>자원을</a:t>
            </a:r>
            <a:r>
              <a:rPr lang="en-US" sz="2000" spc="-62" dirty="0">
                <a:solidFill>
                  <a:srgbClr val="000000">
                    <a:alpha val="52941"/>
                  </a:srgbClr>
                </a:solidFill>
                <a:latin typeface="210 국민체조"/>
                <a:ea typeface="Source Han Sans KR"/>
                <a:cs typeface="Source Han Sans KR"/>
              </a:rPr>
              <a:t> </a:t>
            </a:r>
            <a:r>
              <a:rPr lang="ko-KR" altLang="en-US" sz="2000" spc="-62" dirty="0">
                <a:solidFill>
                  <a:srgbClr val="000000">
                    <a:alpha val="52941"/>
                  </a:srgbClr>
                </a:solidFill>
                <a:latin typeface="210 국민체조"/>
                <a:ea typeface="210 국민체조"/>
                <a:cs typeface="Source Han Sans KR"/>
              </a:rPr>
              <a:t>필요로</a:t>
            </a:r>
            <a:r>
              <a:rPr lang="en-US" sz="2000" spc="-62" dirty="0">
                <a:solidFill>
                  <a:srgbClr val="000000">
                    <a:alpha val="52941"/>
                  </a:srgbClr>
                </a:solidFill>
                <a:latin typeface="210 국민체조"/>
                <a:ea typeface="Source Han Sans KR"/>
                <a:cs typeface="Source Han Sans KR"/>
              </a:rPr>
              <a:t> </a:t>
            </a:r>
            <a:r>
              <a:rPr lang="ko-KR" altLang="en-US" sz="2000" spc="-62" dirty="0">
                <a:solidFill>
                  <a:srgbClr val="000000">
                    <a:alpha val="52941"/>
                  </a:srgbClr>
                </a:solidFill>
                <a:latin typeface="210 국민체조"/>
                <a:ea typeface="210 국민체조"/>
                <a:cs typeface="Source Han Sans KR"/>
              </a:rPr>
              <a:t>하지만 프로젝트 레벨에서 고성능 </a:t>
            </a:r>
            <a:r>
              <a:rPr lang="ko-KR" altLang="en-US" sz="2000" spc="-62">
                <a:solidFill>
                  <a:srgbClr val="000000">
                    <a:alpha val="52941"/>
                  </a:srgbClr>
                </a:solidFill>
                <a:latin typeface="210 국민체조"/>
                <a:ea typeface="210 국민체조"/>
                <a:cs typeface="Source Han Sans KR"/>
              </a:rPr>
              <a:t>하드웨어의 사용은 불가능 </a:t>
            </a:r>
            <a:endParaRPr lang="ko-KR" altLang="en-US" sz="2000" spc="-62" dirty="0">
              <a:solidFill>
                <a:srgbClr val="000000">
                  <a:alpha val="52941"/>
                </a:srgbClr>
              </a:solidFill>
              <a:latin typeface="210 국민체조"/>
              <a:ea typeface="210 국민체조"/>
              <a:cs typeface="Source Han Sans KR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2388444" y="7152227"/>
            <a:ext cx="4159204" cy="1563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000" spc="-62">
                <a:solidFill>
                  <a:srgbClr val="000000">
                    <a:alpha val="52941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고객 데이터를 분석하여 더 정교한 시장 세분화를 수행하고, 각 세분 시장에 맞춘 맞춤형 마케팅 전략을 개발하는 것을 </a:t>
            </a:r>
          </a:p>
          <a:p>
            <a:pPr algn="l">
              <a:lnSpc>
                <a:spcPts val="2540"/>
              </a:lnSpc>
            </a:pPr>
            <a:r>
              <a:rPr lang="en-US" sz="2000" spc="-62">
                <a:solidFill>
                  <a:srgbClr val="000000">
                    <a:alpha val="52941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목표로 합니다. </a:t>
            </a:r>
          </a:p>
          <a:p>
            <a:pPr algn="l">
              <a:lnSpc>
                <a:spcPts val="2540"/>
              </a:lnSpc>
            </a:pPr>
            <a:endParaRPr lang="en-US" sz="2000" spc="-62">
              <a:solidFill>
                <a:srgbClr val="000000">
                  <a:alpha val="52941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4749127" y="3433528"/>
            <a:ext cx="4298523" cy="52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19"/>
              </a:lnSpc>
            </a:pPr>
            <a:r>
              <a:rPr lang="ko-KR" altLang="en-US" sz="3550" spc="-183" dirty="0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</a:rPr>
              <a:t>데이터의 부족</a:t>
            </a:r>
            <a:endParaRPr lang="en-US" altLang="ko-KR" sz="3550" spc="-183" dirty="0">
              <a:solidFill>
                <a:srgbClr val="000000"/>
              </a:solidFill>
              <a:latin typeface="210 국민체조"/>
              <a:ea typeface="210 국민체조"/>
              <a:cs typeface="210 국민체조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4749127" y="6407242"/>
            <a:ext cx="4298523" cy="52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19"/>
              </a:lnSpc>
            </a:pPr>
            <a:r>
              <a:rPr lang="ko-KR" altLang="en-US" sz="3550" spc="-183" dirty="0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</a:rPr>
              <a:t>보안정보의 처리</a:t>
            </a:r>
            <a:endParaRPr lang="en-US" sz="3550" spc="-183" dirty="0">
              <a:solidFill>
                <a:srgbClr val="000000"/>
              </a:solidFill>
              <a:latin typeface="210 국민체조"/>
              <a:ea typeface="210 국민체조"/>
              <a:cs typeface="210 국민체조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2388444" y="3433528"/>
            <a:ext cx="4298523" cy="52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19"/>
              </a:lnSpc>
            </a:pPr>
            <a:r>
              <a:rPr lang="ko-KR" altLang="en-US" sz="3550" spc="-183" dirty="0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</a:rPr>
              <a:t>하드웨어 성능의 문제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388444" y="6407242"/>
            <a:ext cx="4298523" cy="531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19"/>
              </a:lnSpc>
            </a:pPr>
            <a:r>
              <a:rPr lang="ko-KR" altLang="en-US" sz="3550" spc="-183">
                <a:latin typeface="210 국민체조"/>
                <a:ea typeface="210 국민체조"/>
              </a:rPr>
              <a:t>시장</a:t>
            </a:r>
            <a:r>
              <a:rPr lang="en-US" altLang="ko-KR" sz="3550" spc="-183" dirty="0">
                <a:latin typeface="210 국민체조"/>
                <a:ea typeface="210 국민체조"/>
              </a:rPr>
              <a:t> </a:t>
            </a:r>
            <a:r>
              <a:rPr lang="ko-KR" altLang="en-US" sz="3550" spc="-183">
                <a:latin typeface="210 국민체조"/>
                <a:ea typeface="210 국민체조"/>
              </a:rPr>
              <a:t>타겟팅</a:t>
            </a:r>
            <a:r>
              <a:rPr lang="en-US" altLang="ko-KR" sz="3550" spc="-183" dirty="0">
                <a:latin typeface="210 국민체조"/>
                <a:ea typeface="210 국민체조"/>
              </a:rPr>
              <a:t> </a:t>
            </a:r>
            <a:r>
              <a:rPr lang="ko-KR" altLang="en-US" sz="3550" spc="-183">
                <a:latin typeface="210 국민체조"/>
                <a:ea typeface="210 국민체조"/>
              </a:rPr>
              <a:t>강화</a:t>
            </a:r>
            <a:endParaRPr lang="ko-KR" altLang="en-US"/>
          </a:p>
        </p:txBody>
      </p:sp>
      <p:sp>
        <p:nvSpPr>
          <p:cNvPr id="39" name="TextBox 33">
            <a:extLst>
              <a:ext uri="{FF2B5EF4-FFF2-40B4-BE49-F238E27FC236}">
                <a16:creationId xmlns:a16="http://schemas.microsoft.com/office/drawing/2014/main" id="{763DA4AD-0776-ED49-DCB1-ECDE9176BE6C}"/>
              </a:ext>
            </a:extLst>
          </p:cNvPr>
          <p:cNvSpPr txBox="1"/>
          <p:nvPr/>
        </p:nvSpPr>
        <p:spPr>
          <a:xfrm>
            <a:off x="1338497" y="923925"/>
            <a:ext cx="5097279" cy="949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62"/>
              </a:lnSpc>
            </a:pPr>
            <a:r>
              <a:rPr lang="ko-KR" altLang="en-US" sz="5500" spc="-282" dirty="0">
                <a:solidFill>
                  <a:srgbClr val="FFFFFF"/>
                </a:solidFill>
                <a:latin typeface="210 국민체조"/>
                <a:ea typeface="210 국민체조"/>
                <a:cs typeface="210 국민체조"/>
              </a:rPr>
              <a:t>프로젝트 결과</a:t>
            </a:r>
            <a:endParaRPr lang="en-US" sz="5500" spc="-282" dirty="0">
              <a:solidFill>
                <a:srgbClr val="FFFFFF"/>
              </a:solidFill>
              <a:latin typeface="210 국민체조"/>
              <a:ea typeface="210 국민체조"/>
              <a:cs typeface="210 국민체조"/>
            </a:endParaRPr>
          </a:p>
        </p:txBody>
      </p:sp>
      <p:sp>
        <p:nvSpPr>
          <p:cNvPr id="41" name="TextBox 34">
            <a:extLst>
              <a:ext uri="{FF2B5EF4-FFF2-40B4-BE49-F238E27FC236}">
                <a16:creationId xmlns:a16="http://schemas.microsoft.com/office/drawing/2014/main" id="{F2144902-F31D-756F-386F-542EA8DD11BE}"/>
              </a:ext>
            </a:extLst>
          </p:cNvPr>
          <p:cNvSpPr txBox="1"/>
          <p:nvPr/>
        </p:nvSpPr>
        <p:spPr>
          <a:xfrm>
            <a:off x="5309173" y="1508609"/>
            <a:ext cx="4543751" cy="247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80"/>
              </a:lnSpc>
            </a:pPr>
            <a:r>
              <a:rPr lang="ko-KR" altLang="en-US" sz="1650" spc="-100" dirty="0">
                <a:solidFill>
                  <a:srgbClr val="FFFFFF">
                    <a:alpha val="53725"/>
                  </a:srgbClr>
                </a:solidFill>
                <a:latin typeface="Source Han Sans KR"/>
                <a:ea typeface="Source Han Sans KR"/>
                <a:cs typeface="Source Han Sans KR"/>
              </a:rPr>
              <a:t>공문 생성 프로젝트의 시연 및 결과물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8888" y="648888"/>
            <a:ext cx="16990224" cy="9084474"/>
            <a:chOff x="0" y="0"/>
            <a:chExt cx="22653632" cy="1211263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127000"/>
              <a:ext cx="22653632" cy="11985632"/>
              <a:chOff x="0" y="0"/>
              <a:chExt cx="4474792" cy="236753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4792" cy="2367532"/>
              </a:xfrm>
              <a:custGeom>
                <a:avLst/>
                <a:gdLst/>
                <a:ahLst/>
                <a:cxnLst/>
                <a:rect l="l" t="t" r="r" b="b"/>
                <a:pathLst>
                  <a:path w="4474792" h="2367532">
                    <a:moveTo>
                      <a:pt x="0" y="0"/>
                    </a:moveTo>
                    <a:lnTo>
                      <a:pt x="4474792" y="0"/>
                    </a:lnTo>
                    <a:lnTo>
                      <a:pt x="4474792" y="2367532"/>
                    </a:lnTo>
                    <a:lnTo>
                      <a:pt x="0" y="2367532"/>
                    </a:lnTo>
                    <a:close/>
                  </a:path>
                </a:pathLst>
              </a:custGeom>
              <a:solidFill>
                <a:srgbClr val="C5C5C5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474792" cy="241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653632" cy="11985632"/>
              <a:chOff x="0" y="0"/>
              <a:chExt cx="4474792" cy="236753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74792" cy="2367532"/>
              </a:xfrm>
              <a:custGeom>
                <a:avLst/>
                <a:gdLst/>
                <a:ahLst/>
                <a:cxnLst/>
                <a:rect l="l" t="t" r="r" b="b"/>
                <a:pathLst>
                  <a:path w="4474792" h="2367532">
                    <a:moveTo>
                      <a:pt x="0" y="0"/>
                    </a:moveTo>
                    <a:lnTo>
                      <a:pt x="4474792" y="0"/>
                    </a:lnTo>
                    <a:lnTo>
                      <a:pt x="4474792" y="2367532"/>
                    </a:lnTo>
                    <a:lnTo>
                      <a:pt x="0" y="2367532"/>
                    </a:lnTo>
                    <a:close/>
                  </a:path>
                </a:pathLst>
              </a:custGeom>
              <a:solidFill>
                <a:srgbClr val="FAFAFA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474792" cy="241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648888" y="648888"/>
            <a:ext cx="16990224" cy="1556195"/>
            <a:chOff x="0" y="0"/>
            <a:chExt cx="4474792" cy="4098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74792" cy="409862"/>
            </a:xfrm>
            <a:custGeom>
              <a:avLst/>
              <a:gdLst/>
              <a:ahLst/>
              <a:cxnLst/>
              <a:rect l="l" t="t" r="r" b="b"/>
              <a:pathLst>
                <a:path w="4474792" h="409862">
                  <a:moveTo>
                    <a:pt x="0" y="0"/>
                  </a:moveTo>
                  <a:lnTo>
                    <a:pt x="4474792" y="0"/>
                  </a:lnTo>
                  <a:lnTo>
                    <a:pt x="4474792" y="409862"/>
                  </a:lnTo>
                  <a:lnTo>
                    <a:pt x="0" y="409862"/>
                  </a:lnTo>
                  <a:close/>
                </a:path>
              </a:pathLst>
            </a:custGeom>
            <a:solidFill>
              <a:srgbClr val="8D9C97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474792" cy="4574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941103" y="3243421"/>
            <a:ext cx="3521648" cy="352164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9C97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810213" y="3243421"/>
            <a:ext cx="3521648" cy="3521648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4C4C4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6144332" y="4345792"/>
            <a:ext cx="3115190" cy="445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0"/>
              </a:lnSpc>
            </a:pPr>
            <a:r>
              <a:rPr lang="ko-KR" altLang="en-US" sz="4800" spc="-133" dirty="0">
                <a:solidFill>
                  <a:srgbClr val="FDFDFB"/>
                </a:solidFill>
                <a:latin typeface="210 국민체조"/>
                <a:ea typeface="210 국민체조"/>
                <a:cs typeface="210 국민체조"/>
              </a:rPr>
              <a:t>이론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013442" y="4345792"/>
            <a:ext cx="3115190" cy="445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0"/>
              </a:lnSpc>
            </a:pPr>
            <a:r>
              <a:rPr lang="ko-KR" altLang="en-US" sz="4800" spc="-133">
                <a:solidFill>
                  <a:srgbClr val="FDFDFB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실습</a:t>
            </a:r>
            <a:endParaRPr lang="ko-KR" altLang="en-US" sz="4800" spc="-133">
              <a:solidFill>
                <a:srgbClr val="FDFDFB"/>
              </a:solidFill>
              <a:latin typeface="210 국민체조"/>
              <a:ea typeface="210 국민체조"/>
              <a:cs typeface="210 국민체조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554026" y="5257733"/>
            <a:ext cx="2265441" cy="706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5"/>
              </a:lnSpc>
            </a:pPr>
            <a:r>
              <a:rPr lang="en-US" sz="4879" spc="-34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50%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423135" y="5257733"/>
            <a:ext cx="2265441" cy="706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5"/>
              </a:lnSpc>
            </a:pPr>
            <a:r>
              <a:rPr lang="en-US" sz="4879" spc="-34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50%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044389" y="5203630"/>
            <a:ext cx="3590584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400" spc="-62" dirty="0">
                <a:solidFill>
                  <a:srgbClr val="000000">
                    <a:alpha val="52941"/>
                  </a:srgbClr>
                </a:solidFill>
                <a:latin typeface="210 국민체조"/>
                <a:ea typeface="210 국민체조"/>
                <a:cs typeface="Source Han Sans KR"/>
              </a:rPr>
              <a:t>이론 기반 자격증 공부를 함으로써 </a:t>
            </a:r>
            <a:r>
              <a:rPr lang="ko-KR" altLang="en-US" sz="2400" spc="-62" err="1">
                <a:solidFill>
                  <a:srgbClr val="000000">
                    <a:alpha val="52941"/>
                  </a:srgbClr>
                </a:solidFill>
                <a:latin typeface="210 국민체조"/>
                <a:ea typeface="210 국민체조"/>
                <a:cs typeface="Source Han Sans KR"/>
              </a:rPr>
              <a:t>AI의</a:t>
            </a:r>
            <a:r>
              <a:rPr lang="ko-KR" altLang="en-US" sz="2400" spc="-62" dirty="0">
                <a:solidFill>
                  <a:srgbClr val="000000">
                    <a:alpha val="52941"/>
                  </a:srgbClr>
                </a:solidFill>
                <a:latin typeface="210 국민체조"/>
                <a:ea typeface="210 국민체조"/>
                <a:cs typeface="Source Han Sans KR"/>
              </a:rPr>
              <a:t> 개념을 습득하고 이해할 수 있는 기반을 마련했습니다.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673102" y="5203630"/>
            <a:ext cx="3590584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400" spc="-62" dirty="0">
                <a:solidFill>
                  <a:srgbClr val="000000">
                    <a:alpha val="52941"/>
                  </a:srgbClr>
                </a:solidFill>
                <a:latin typeface="210 국민체조"/>
                <a:ea typeface="210 국민체조"/>
                <a:cs typeface="Source Han Sans KR"/>
              </a:rPr>
              <a:t>실제로 </a:t>
            </a:r>
            <a:r>
              <a:rPr lang="ko-KR" altLang="en-US" sz="2400" spc="-62" err="1">
                <a:solidFill>
                  <a:srgbClr val="000000">
                    <a:alpha val="52941"/>
                  </a:srgbClr>
                </a:solidFill>
                <a:latin typeface="210 국민체조"/>
                <a:ea typeface="210 국민체조"/>
                <a:cs typeface="Source Han Sans KR"/>
              </a:rPr>
              <a:t>AI를</a:t>
            </a:r>
            <a:r>
              <a:rPr lang="ko-KR" altLang="en-US" sz="2400" spc="-62" dirty="0">
                <a:solidFill>
                  <a:srgbClr val="000000">
                    <a:alpha val="52941"/>
                  </a:srgbClr>
                </a:solidFill>
                <a:latin typeface="210 국민체조"/>
                <a:ea typeface="210 국민체조"/>
                <a:cs typeface="Source Han Sans KR"/>
              </a:rPr>
              <a:t> 만드는 과정을 통해 실생활에 </a:t>
            </a:r>
            <a:r>
              <a:rPr lang="ko-KR" altLang="en-US" sz="2400" spc="-62" err="1">
                <a:solidFill>
                  <a:srgbClr val="000000">
                    <a:alpha val="52941"/>
                  </a:srgbClr>
                </a:solidFill>
                <a:latin typeface="210 국민체조"/>
                <a:ea typeface="210 국민체조"/>
                <a:cs typeface="Source Han Sans KR"/>
              </a:rPr>
              <a:t>AI가</a:t>
            </a:r>
            <a:r>
              <a:rPr lang="ko-KR" altLang="en-US" sz="2400" spc="-62" dirty="0">
                <a:solidFill>
                  <a:srgbClr val="000000">
                    <a:alpha val="52941"/>
                  </a:srgbClr>
                </a:solidFill>
                <a:latin typeface="210 국민체조"/>
                <a:ea typeface="210 국민체조"/>
                <a:cs typeface="Source Han Sans KR"/>
              </a:rPr>
              <a:t> 어떻게 적용되는지 얼마나 가까이에 있는지 체감할 수 있었습니다.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690419" y="3633277"/>
            <a:ext cx="4298523" cy="1074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550" spc="-183" dirty="0">
                <a:solidFill>
                  <a:srgbClr val="000000"/>
                </a:solidFill>
                <a:latin typeface="210 국민체조"/>
                <a:ea typeface="210 국민체조"/>
                <a:sym typeface="210 국민체조"/>
              </a:rPr>
              <a:t>AICE </a:t>
            </a:r>
            <a:br>
              <a:rPr lang="en-US" altLang="ko-KR" sz="3550" spc="-183" dirty="0">
                <a:solidFill>
                  <a:srgbClr val="000000"/>
                </a:solidFill>
                <a:latin typeface="210 국민체조"/>
                <a:ea typeface="210 국민체조"/>
                <a:sym typeface="210 국민체조"/>
              </a:rPr>
            </a:br>
            <a:r>
              <a:rPr lang="ko-KR" altLang="en-US" sz="3550" spc="-183" dirty="0">
                <a:solidFill>
                  <a:srgbClr val="000000"/>
                </a:solidFill>
                <a:latin typeface="210 국민체조"/>
                <a:ea typeface="210 국민체조"/>
                <a:sym typeface="210 국민체조"/>
              </a:rPr>
              <a:t>자격증</a:t>
            </a:r>
            <a:endParaRPr lang="ko-KR" altLang="en-US" sz="3550" spc="-183" dirty="0">
              <a:latin typeface="210 국민체조"/>
              <a:ea typeface="210 국민체조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2319132" y="3633277"/>
            <a:ext cx="4298523" cy="1074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</a:pPr>
            <a:r>
              <a:rPr lang="ko-KR" altLang="en-US" sz="3550" spc="-183" dirty="0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공문 생성</a:t>
            </a:r>
            <a:br>
              <a:rPr lang="ko-KR" altLang="en-US" sz="3550" spc="-183" dirty="0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</a:rPr>
            </a:br>
            <a:r>
              <a:rPr lang="ko-KR" altLang="en-US" sz="3550" spc="-183" dirty="0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</a:rPr>
              <a:t>프로젝트</a:t>
            </a:r>
          </a:p>
        </p:txBody>
      </p:sp>
      <p:sp>
        <p:nvSpPr>
          <p:cNvPr id="28" name="AutoShape 28"/>
          <p:cNvSpPr/>
          <p:nvPr/>
        </p:nvSpPr>
        <p:spPr>
          <a:xfrm>
            <a:off x="2046053" y="4917880"/>
            <a:ext cx="3587255" cy="0"/>
          </a:xfrm>
          <a:prstGeom prst="line">
            <a:avLst/>
          </a:prstGeom>
          <a:ln w="19050" cap="rnd">
            <a:solidFill>
              <a:srgbClr val="8D9C97">
                <a:alpha val="9098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>
            <a:off x="12674766" y="4917880"/>
            <a:ext cx="3587255" cy="0"/>
          </a:xfrm>
          <a:prstGeom prst="line">
            <a:avLst/>
          </a:prstGeom>
          <a:ln w="19050" cap="rnd">
            <a:solidFill>
              <a:srgbClr val="C4C4C4">
                <a:alpha val="9098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0" name="Group 30"/>
          <p:cNvGrpSpPr/>
          <p:nvPr/>
        </p:nvGrpSpPr>
        <p:grpSpPr>
          <a:xfrm>
            <a:off x="1740352" y="7159712"/>
            <a:ext cx="14807297" cy="1472756"/>
            <a:chOff x="0" y="0"/>
            <a:chExt cx="3899864" cy="38788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899864" cy="387886"/>
            </a:xfrm>
            <a:custGeom>
              <a:avLst/>
              <a:gdLst/>
              <a:ahLst/>
              <a:cxnLst/>
              <a:rect l="l" t="t" r="r" b="b"/>
              <a:pathLst>
                <a:path w="3899864" h="387886">
                  <a:moveTo>
                    <a:pt x="14640" y="0"/>
                  </a:moveTo>
                  <a:lnTo>
                    <a:pt x="3885224" y="0"/>
                  </a:lnTo>
                  <a:cubicBezTo>
                    <a:pt x="3893310" y="0"/>
                    <a:pt x="3899864" y="6554"/>
                    <a:pt x="3899864" y="14640"/>
                  </a:cubicBezTo>
                  <a:lnTo>
                    <a:pt x="3899864" y="373247"/>
                  </a:lnTo>
                  <a:cubicBezTo>
                    <a:pt x="3899864" y="377129"/>
                    <a:pt x="3898322" y="380853"/>
                    <a:pt x="3895577" y="383598"/>
                  </a:cubicBezTo>
                  <a:cubicBezTo>
                    <a:pt x="3892831" y="386344"/>
                    <a:pt x="3889107" y="387886"/>
                    <a:pt x="3885224" y="387886"/>
                  </a:cubicBezTo>
                  <a:lnTo>
                    <a:pt x="14640" y="387886"/>
                  </a:lnTo>
                  <a:cubicBezTo>
                    <a:pt x="10757" y="387886"/>
                    <a:pt x="7033" y="386344"/>
                    <a:pt x="4288" y="383598"/>
                  </a:cubicBezTo>
                  <a:cubicBezTo>
                    <a:pt x="1542" y="380853"/>
                    <a:pt x="0" y="377129"/>
                    <a:pt x="0" y="373247"/>
                  </a:cubicBezTo>
                  <a:lnTo>
                    <a:pt x="0" y="14640"/>
                  </a:lnTo>
                  <a:cubicBezTo>
                    <a:pt x="0" y="10757"/>
                    <a:pt x="1542" y="7033"/>
                    <a:pt x="4288" y="4288"/>
                  </a:cubicBezTo>
                  <a:cubicBezTo>
                    <a:pt x="7033" y="1542"/>
                    <a:pt x="10757" y="0"/>
                    <a:pt x="1464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8D9C97"/>
              </a:solidFill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0"/>
              <a:ext cx="3899864" cy="3878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79"/>
                </a:lnSpc>
                <a:spcBef>
                  <a:spcPct val="0"/>
                </a:spcBef>
              </a:pPr>
              <a:r>
                <a:rPr lang="en-US" sz="1816" spc="-92">
                  <a:solidFill>
                    <a:srgbClr val="FFFFFF"/>
                  </a:solidFill>
                  <a:latin typeface="윤고딕"/>
                  <a:ea typeface="윤고딕"/>
                  <a:cs typeface="윤고딕"/>
                  <a:sym typeface="윤고딕"/>
                </a:rPr>
                <a:t>=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2312747" y="7588337"/>
            <a:ext cx="13662505" cy="471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7"/>
              </a:lnSpc>
            </a:pPr>
            <a:r>
              <a:rPr lang="en-US" sz="2600" b="1" spc="-161" dirty="0">
                <a:solidFill>
                  <a:srgbClr val="000000"/>
                </a:solidFill>
                <a:latin typeface="210 국민체조"/>
                <a:ea typeface="Source Han Sans KR Medium"/>
                <a:cs typeface="Source Han Sans KR Medium"/>
                <a:sym typeface="Source Han Sans KR Medium"/>
              </a:rPr>
              <a:t>두 </a:t>
            </a:r>
            <a:r>
              <a:rPr lang="en-US" sz="2600" b="1" spc="-161" dirty="0" err="1">
                <a:solidFill>
                  <a:srgbClr val="000000"/>
                </a:solidFill>
                <a:latin typeface="210 국민체조"/>
                <a:ea typeface="Source Han Sans KR Medium"/>
                <a:cs typeface="Source Han Sans KR Medium"/>
                <a:sym typeface="Source Han Sans KR Medium"/>
              </a:rPr>
              <a:t>가지</a:t>
            </a:r>
            <a:r>
              <a:rPr lang="en-US" sz="2600" b="1" spc="-161" dirty="0">
                <a:solidFill>
                  <a:srgbClr val="000000"/>
                </a:solidFill>
                <a:latin typeface="210 국민체조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ko-KR" altLang="en-US" sz="2600" b="1" spc="-161" dirty="0">
                <a:solidFill>
                  <a:srgbClr val="000000"/>
                </a:solidFill>
                <a:latin typeface="210 국민체조"/>
                <a:ea typeface="210 국민체조"/>
                <a:cs typeface="Source Han Sans KR Medium"/>
                <a:sym typeface="Source Han Sans KR Medium"/>
              </a:rPr>
              <a:t>학습을</a:t>
            </a:r>
            <a:r>
              <a:rPr lang="en-US" sz="2600" b="1" spc="-161" dirty="0">
                <a:solidFill>
                  <a:srgbClr val="000000"/>
                </a:solidFill>
                <a:latin typeface="210 국민체조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sz="2600" b="1" spc="-161" dirty="0" err="1">
                <a:solidFill>
                  <a:srgbClr val="000000"/>
                </a:solidFill>
                <a:latin typeface="210 국민체조"/>
                <a:ea typeface="Source Han Sans KR Medium"/>
                <a:cs typeface="Source Han Sans KR Medium"/>
                <a:sym typeface="Source Han Sans KR Medium"/>
              </a:rPr>
              <a:t>균형</a:t>
            </a:r>
            <a:r>
              <a:rPr lang="en-US" sz="2600" b="1" spc="-161" dirty="0">
                <a:solidFill>
                  <a:srgbClr val="000000"/>
                </a:solidFill>
                <a:latin typeface="210 국민체조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sz="2600" b="1" spc="-161" dirty="0" err="1">
                <a:solidFill>
                  <a:srgbClr val="000000"/>
                </a:solidFill>
                <a:latin typeface="210 국민체조"/>
                <a:ea typeface="Source Han Sans KR Medium"/>
                <a:cs typeface="Source Han Sans KR Medium"/>
                <a:sym typeface="Source Han Sans KR Medium"/>
              </a:rPr>
              <a:t>있게</a:t>
            </a:r>
            <a:r>
              <a:rPr lang="en-US" sz="2600" b="1" spc="-161" dirty="0">
                <a:solidFill>
                  <a:srgbClr val="000000"/>
                </a:solidFill>
                <a:latin typeface="210 국민체조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sz="2600" b="1" spc="-161" dirty="0" err="1">
                <a:solidFill>
                  <a:srgbClr val="000000"/>
                </a:solidFill>
                <a:latin typeface="210 국민체조"/>
                <a:ea typeface="Source Han Sans KR Medium"/>
                <a:cs typeface="Source Han Sans KR Medium"/>
                <a:sym typeface="Source Han Sans KR Medium"/>
              </a:rPr>
              <a:t>활용함으로써</a:t>
            </a:r>
            <a:r>
              <a:rPr lang="en-US" sz="2600" b="1" spc="-161" dirty="0">
                <a:solidFill>
                  <a:srgbClr val="000000"/>
                </a:solidFill>
                <a:latin typeface="210 국민체조"/>
                <a:ea typeface="Source Han Sans KR Medium"/>
                <a:cs typeface="Source Han Sans KR Medium"/>
                <a:sym typeface="Source Han Sans KR Medium"/>
              </a:rPr>
              <a:t> AI</a:t>
            </a:r>
            <a:r>
              <a:rPr lang="ko-KR" altLang="en-US" sz="2600" b="1" spc="-161" dirty="0" err="1">
                <a:solidFill>
                  <a:srgbClr val="000000"/>
                </a:solidFill>
                <a:latin typeface="210 국민체조"/>
                <a:ea typeface="210 국민체조"/>
                <a:cs typeface="Source Han Sans KR Medium"/>
                <a:sym typeface="Source Han Sans KR Medium"/>
              </a:rPr>
              <a:t>에</a:t>
            </a:r>
            <a:r>
              <a:rPr lang="en-US" sz="2600" b="1" spc="-161" dirty="0">
                <a:solidFill>
                  <a:srgbClr val="000000"/>
                </a:solidFill>
                <a:latin typeface="210 국민체조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ko-KR" altLang="en-US" sz="2600" b="1" spc="-161" dirty="0">
                <a:solidFill>
                  <a:srgbClr val="000000"/>
                </a:solidFill>
                <a:latin typeface="210 국민체조"/>
                <a:ea typeface="210 국민체조"/>
                <a:cs typeface="Source Han Sans KR Medium"/>
                <a:sym typeface="Source Han Sans KR Medium"/>
              </a:rPr>
              <a:t>대한</a:t>
            </a:r>
            <a:r>
              <a:rPr lang="en-US" sz="2600" b="1" spc="-161" dirty="0">
                <a:solidFill>
                  <a:srgbClr val="000000"/>
                </a:solidFill>
                <a:latin typeface="210 국민체조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ko-KR" altLang="en-US" sz="2600" b="1" spc="-161" dirty="0">
                <a:solidFill>
                  <a:srgbClr val="000000"/>
                </a:solidFill>
                <a:latin typeface="210 국민체조"/>
                <a:ea typeface="210 국민체조"/>
                <a:cs typeface="Source Han Sans KR Medium"/>
                <a:sym typeface="Source Han Sans KR Medium"/>
              </a:rPr>
              <a:t>실력을</a:t>
            </a:r>
            <a:r>
              <a:rPr lang="en-US" sz="2600" b="1" spc="-161" dirty="0">
                <a:solidFill>
                  <a:srgbClr val="000000"/>
                </a:solidFill>
                <a:latin typeface="210 국민체조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ko-KR" altLang="en-US" sz="2600" b="1" spc="-161" dirty="0">
                <a:solidFill>
                  <a:srgbClr val="000000"/>
                </a:solidFill>
                <a:latin typeface="210 국민체조"/>
                <a:ea typeface="210 국민체조"/>
                <a:cs typeface="Source Han Sans KR Medium"/>
                <a:sym typeface="Source Han Sans KR Medium"/>
              </a:rPr>
              <a:t>향상시키고</a:t>
            </a:r>
            <a:r>
              <a:rPr lang="en-US" altLang="ko-KR" sz="2600" b="1" spc="-161" dirty="0">
                <a:solidFill>
                  <a:srgbClr val="000000"/>
                </a:solidFill>
                <a:latin typeface="210 국민체조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altLang="ko-KR" sz="2600" b="1" spc="-161" dirty="0" err="1">
                <a:solidFill>
                  <a:srgbClr val="000000"/>
                </a:solidFill>
                <a:latin typeface="210 국민체조"/>
                <a:ea typeface="Source Han Sans KR Medium"/>
                <a:cs typeface="Source Han Sans KR Medium"/>
                <a:sym typeface="Source Han Sans KR Medium"/>
              </a:rPr>
              <a:t>AI에</a:t>
            </a:r>
            <a:r>
              <a:rPr lang="en-US" altLang="ko-KR" sz="2600" b="1" spc="-161" dirty="0">
                <a:solidFill>
                  <a:srgbClr val="000000"/>
                </a:solidFill>
                <a:latin typeface="210 국민체조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altLang="ko-KR" sz="2600" b="1" spc="-161" dirty="0" err="1">
                <a:solidFill>
                  <a:srgbClr val="000000"/>
                </a:solidFill>
                <a:latin typeface="210 국민체조"/>
                <a:ea typeface="Source Han Sans KR Medium"/>
                <a:cs typeface="Source Han Sans KR Medium"/>
                <a:sym typeface="Source Han Sans KR Medium"/>
              </a:rPr>
              <a:t>대한</a:t>
            </a:r>
            <a:r>
              <a:rPr lang="en-US" altLang="ko-KR" sz="2600" b="1" spc="-161" dirty="0">
                <a:solidFill>
                  <a:srgbClr val="000000"/>
                </a:solidFill>
                <a:latin typeface="210 국민체조"/>
                <a:ea typeface="Source Han Sans KR Medium"/>
                <a:cs typeface="Source Han Sans KR Medium"/>
                <a:sym typeface="Source Han Sans KR Medium"/>
              </a:rPr>
              <a:t> </a:t>
            </a:r>
            <a:r>
              <a:rPr lang="en-US" altLang="ko-KR" sz="2600" b="1" spc="-161" dirty="0" err="1">
                <a:solidFill>
                  <a:srgbClr val="000000"/>
                </a:solidFill>
                <a:latin typeface="210 국민체조"/>
                <a:ea typeface="Source Han Sans KR Medium"/>
                <a:cs typeface="Source Han Sans KR Medium"/>
                <a:sym typeface="Source Han Sans KR Medium"/>
              </a:rPr>
              <a:t>안목을</a:t>
            </a:r>
            <a:r>
              <a:rPr lang="en-US" altLang="ko-KR" sz="2600" b="1" spc="-161" dirty="0">
                <a:solidFill>
                  <a:srgbClr val="000000"/>
                </a:solidFill>
                <a:latin typeface="210 국민체조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altLang="ko-KR" sz="2600" b="1" spc="-161" dirty="0" err="1">
                <a:solidFill>
                  <a:srgbClr val="000000"/>
                </a:solidFill>
                <a:latin typeface="210 국민체조"/>
                <a:ea typeface="Source Han Sans KR Medium"/>
                <a:cs typeface="Source Han Sans KR Medium"/>
                <a:sym typeface="Source Han Sans KR Medium"/>
              </a:rPr>
              <a:t>기를</a:t>
            </a:r>
            <a:r>
              <a:rPr lang="en-US" altLang="ko-KR" sz="2600" b="1" spc="-161" dirty="0">
                <a:solidFill>
                  <a:srgbClr val="000000"/>
                </a:solidFill>
                <a:latin typeface="210 국민체조"/>
                <a:ea typeface="Source Han Sans KR Medium"/>
                <a:cs typeface="Source Han Sans KR Medium"/>
                <a:sym typeface="Source Han Sans KR Medium"/>
              </a:rPr>
              <a:t> 수 </a:t>
            </a:r>
            <a:r>
              <a:rPr lang="en-US" altLang="ko-KR" sz="2600" b="1" spc="-161" dirty="0" err="1">
                <a:solidFill>
                  <a:srgbClr val="000000"/>
                </a:solidFill>
                <a:latin typeface="210 국민체조"/>
                <a:ea typeface="Source Han Sans KR Medium"/>
                <a:cs typeface="Source Han Sans KR Medium"/>
                <a:sym typeface="Source Han Sans KR Medium"/>
              </a:rPr>
              <a:t>있었습니다</a:t>
            </a:r>
            <a:r>
              <a:rPr lang="en-US" altLang="ko-KR" sz="2600" b="1" spc="-161" dirty="0">
                <a:solidFill>
                  <a:srgbClr val="000000"/>
                </a:solidFill>
                <a:latin typeface="210 국민체조"/>
                <a:ea typeface="Source Han Sans KR Medium"/>
                <a:cs typeface="Source Han Sans KR Medium"/>
                <a:sym typeface="Source Han Sans KR Medium"/>
              </a:rPr>
              <a:t>.</a:t>
            </a:r>
            <a:endParaRPr lang="en-US" altLang="ko-KR" sz="2600" b="1" spc="-161">
              <a:solidFill>
                <a:srgbClr val="000000"/>
              </a:solidFill>
              <a:latin typeface="210 국민체조"/>
              <a:ea typeface="Source Han Sans KR Medium"/>
              <a:cs typeface="Source Han Sans KR Medium"/>
            </a:endParaRPr>
          </a:p>
        </p:txBody>
      </p:sp>
      <p:sp>
        <p:nvSpPr>
          <p:cNvPr id="35" name="TextBox 24">
            <a:extLst>
              <a:ext uri="{FF2B5EF4-FFF2-40B4-BE49-F238E27FC236}">
                <a16:creationId xmlns:a16="http://schemas.microsoft.com/office/drawing/2014/main" id="{D52AE292-F31A-368E-9821-0E47D71ED25D}"/>
              </a:ext>
            </a:extLst>
          </p:cNvPr>
          <p:cNvSpPr txBox="1"/>
          <p:nvPr/>
        </p:nvSpPr>
        <p:spPr>
          <a:xfrm>
            <a:off x="1338497" y="923925"/>
            <a:ext cx="6390673" cy="919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62"/>
              </a:lnSpc>
            </a:pPr>
            <a:r>
              <a:rPr lang="ko-KR" altLang="en-US" sz="5500" spc="-282" dirty="0">
                <a:solidFill>
                  <a:srgbClr val="FFFFFF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향후 계획 및 </a:t>
            </a:r>
            <a:r>
              <a:rPr lang="ko-KR" altLang="en-US" sz="5500" spc="-282" dirty="0" err="1">
                <a:solidFill>
                  <a:srgbClr val="FFFFFF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느낀점</a:t>
            </a:r>
            <a:endParaRPr lang="ko-KR" altLang="en-US" sz="5500" spc="-282" dirty="0" err="1">
              <a:solidFill>
                <a:srgbClr val="FFFFFF"/>
              </a:solidFill>
              <a:latin typeface="210 국민체조"/>
              <a:ea typeface="210 국민체조"/>
              <a:cs typeface="210 국민체조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8888" y="648888"/>
            <a:ext cx="16990224" cy="9084474"/>
            <a:chOff x="0" y="0"/>
            <a:chExt cx="22653632" cy="1211263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127000"/>
              <a:ext cx="22653632" cy="11985632"/>
              <a:chOff x="0" y="0"/>
              <a:chExt cx="4474792" cy="236753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4792" cy="2367532"/>
              </a:xfrm>
              <a:custGeom>
                <a:avLst/>
                <a:gdLst/>
                <a:ahLst/>
                <a:cxnLst/>
                <a:rect l="l" t="t" r="r" b="b"/>
                <a:pathLst>
                  <a:path w="4474792" h="2367532">
                    <a:moveTo>
                      <a:pt x="0" y="0"/>
                    </a:moveTo>
                    <a:lnTo>
                      <a:pt x="4474792" y="0"/>
                    </a:lnTo>
                    <a:lnTo>
                      <a:pt x="4474792" y="2367532"/>
                    </a:lnTo>
                    <a:lnTo>
                      <a:pt x="0" y="2367532"/>
                    </a:lnTo>
                    <a:close/>
                  </a:path>
                </a:pathLst>
              </a:custGeom>
              <a:solidFill>
                <a:srgbClr val="C5C5C5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474792" cy="241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653632" cy="11985632"/>
              <a:chOff x="0" y="0"/>
              <a:chExt cx="4474792" cy="236753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74792" cy="2367532"/>
              </a:xfrm>
              <a:custGeom>
                <a:avLst/>
                <a:gdLst/>
                <a:ahLst/>
                <a:cxnLst/>
                <a:rect l="l" t="t" r="r" b="b"/>
                <a:pathLst>
                  <a:path w="4474792" h="2367532">
                    <a:moveTo>
                      <a:pt x="0" y="0"/>
                    </a:moveTo>
                    <a:lnTo>
                      <a:pt x="4474792" y="0"/>
                    </a:lnTo>
                    <a:lnTo>
                      <a:pt x="4474792" y="2367532"/>
                    </a:lnTo>
                    <a:lnTo>
                      <a:pt x="0" y="2367532"/>
                    </a:lnTo>
                    <a:close/>
                  </a:path>
                </a:pathLst>
              </a:custGeom>
              <a:solidFill>
                <a:srgbClr val="FAFAFA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474792" cy="241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648888" y="648888"/>
            <a:ext cx="16990224" cy="1556195"/>
            <a:chOff x="0" y="0"/>
            <a:chExt cx="4474792" cy="4098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74792" cy="409862"/>
            </a:xfrm>
            <a:custGeom>
              <a:avLst/>
              <a:gdLst/>
              <a:ahLst/>
              <a:cxnLst/>
              <a:rect l="l" t="t" r="r" b="b"/>
              <a:pathLst>
                <a:path w="4474792" h="409862">
                  <a:moveTo>
                    <a:pt x="0" y="0"/>
                  </a:moveTo>
                  <a:lnTo>
                    <a:pt x="4474792" y="0"/>
                  </a:lnTo>
                  <a:lnTo>
                    <a:pt x="4474792" y="409862"/>
                  </a:lnTo>
                  <a:lnTo>
                    <a:pt x="0" y="409862"/>
                  </a:lnTo>
                  <a:close/>
                </a:path>
              </a:pathLst>
            </a:custGeom>
            <a:solidFill>
              <a:srgbClr val="8D9C97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474792" cy="4574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40352" y="3149061"/>
            <a:ext cx="7274824" cy="5483407"/>
            <a:chOff x="0" y="0"/>
            <a:chExt cx="1916003" cy="144418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6003" cy="1444189"/>
            </a:xfrm>
            <a:custGeom>
              <a:avLst/>
              <a:gdLst/>
              <a:ahLst/>
              <a:cxnLst/>
              <a:rect l="l" t="t" r="r" b="b"/>
              <a:pathLst>
                <a:path w="1916003" h="1444189">
                  <a:moveTo>
                    <a:pt x="29798" y="0"/>
                  </a:moveTo>
                  <a:lnTo>
                    <a:pt x="1886205" y="0"/>
                  </a:lnTo>
                  <a:cubicBezTo>
                    <a:pt x="1902662" y="0"/>
                    <a:pt x="1916003" y="13341"/>
                    <a:pt x="1916003" y="29798"/>
                  </a:cubicBezTo>
                  <a:lnTo>
                    <a:pt x="1916003" y="1414392"/>
                  </a:lnTo>
                  <a:cubicBezTo>
                    <a:pt x="1916003" y="1422295"/>
                    <a:pt x="1912864" y="1429874"/>
                    <a:pt x="1907275" y="1435462"/>
                  </a:cubicBezTo>
                  <a:cubicBezTo>
                    <a:pt x="1901687" y="1441050"/>
                    <a:pt x="1894108" y="1444189"/>
                    <a:pt x="1886205" y="1444189"/>
                  </a:cubicBezTo>
                  <a:lnTo>
                    <a:pt x="29798" y="1444189"/>
                  </a:lnTo>
                  <a:cubicBezTo>
                    <a:pt x="21895" y="1444189"/>
                    <a:pt x="14316" y="1441050"/>
                    <a:pt x="8728" y="1435462"/>
                  </a:cubicBezTo>
                  <a:cubicBezTo>
                    <a:pt x="3139" y="1429874"/>
                    <a:pt x="0" y="1422295"/>
                    <a:pt x="0" y="1414392"/>
                  </a:cubicBezTo>
                  <a:lnTo>
                    <a:pt x="0" y="29798"/>
                  </a:lnTo>
                  <a:cubicBezTo>
                    <a:pt x="0" y="21895"/>
                    <a:pt x="3139" y="14316"/>
                    <a:pt x="8728" y="8728"/>
                  </a:cubicBezTo>
                  <a:cubicBezTo>
                    <a:pt x="14316" y="3139"/>
                    <a:pt x="21895" y="0"/>
                    <a:pt x="297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8D9C97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1916003" cy="1444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79"/>
                </a:lnSpc>
                <a:spcBef>
                  <a:spcPct val="0"/>
                </a:spcBef>
              </a:pPr>
              <a:r>
                <a:rPr lang="en-US" sz="1816" spc="-92">
                  <a:solidFill>
                    <a:srgbClr val="FFFFFF"/>
                  </a:solidFill>
                  <a:latin typeface="윤고딕"/>
                  <a:ea typeface="윤고딕"/>
                  <a:cs typeface="윤고딕"/>
                  <a:sym typeface="윤고딕"/>
                </a:rPr>
                <a:t>=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282350" y="3149061"/>
            <a:ext cx="7274824" cy="5483407"/>
            <a:chOff x="0" y="0"/>
            <a:chExt cx="1916003" cy="144418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16003" cy="1444189"/>
            </a:xfrm>
            <a:custGeom>
              <a:avLst/>
              <a:gdLst/>
              <a:ahLst/>
              <a:cxnLst/>
              <a:rect l="l" t="t" r="r" b="b"/>
              <a:pathLst>
                <a:path w="1916003" h="1444189">
                  <a:moveTo>
                    <a:pt x="29798" y="0"/>
                  </a:moveTo>
                  <a:lnTo>
                    <a:pt x="1886205" y="0"/>
                  </a:lnTo>
                  <a:cubicBezTo>
                    <a:pt x="1902662" y="0"/>
                    <a:pt x="1916003" y="13341"/>
                    <a:pt x="1916003" y="29798"/>
                  </a:cubicBezTo>
                  <a:lnTo>
                    <a:pt x="1916003" y="1414392"/>
                  </a:lnTo>
                  <a:cubicBezTo>
                    <a:pt x="1916003" y="1422295"/>
                    <a:pt x="1912864" y="1429874"/>
                    <a:pt x="1907275" y="1435462"/>
                  </a:cubicBezTo>
                  <a:cubicBezTo>
                    <a:pt x="1901687" y="1441050"/>
                    <a:pt x="1894108" y="1444189"/>
                    <a:pt x="1886205" y="1444189"/>
                  </a:cubicBezTo>
                  <a:lnTo>
                    <a:pt x="29798" y="1444189"/>
                  </a:lnTo>
                  <a:cubicBezTo>
                    <a:pt x="21895" y="1444189"/>
                    <a:pt x="14316" y="1441050"/>
                    <a:pt x="8728" y="1435462"/>
                  </a:cubicBezTo>
                  <a:cubicBezTo>
                    <a:pt x="3139" y="1429874"/>
                    <a:pt x="0" y="1422295"/>
                    <a:pt x="0" y="1414392"/>
                  </a:cubicBezTo>
                  <a:lnTo>
                    <a:pt x="0" y="29798"/>
                  </a:lnTo>
                  <a:cubicBezTo>
                    <a:pt x="0" y="21895"/>
                    <a:pt x="3139" y="14316"/>
                    <a:pt x="8728" y="8728"/>
                  </a:cubicBezTo>
                  <a:cubicBezTo>
                    <a:pt x="14316" y="3139"/>
                    <a:pt x="21895" y="0"/>
                    <a:pt x="297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8D9C97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1916003" cy="1444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79"/>
                </a:lnSpc>
                <a:spcBef>
                  <a:spcPct val="0"/>
                </a:spcBef>
              </a:pPr>
              <a:r>
                <a:rPr lang="en-US" sz="1816" spc="-92">
                  <a:solidFill>
                    <a:srgbClr val="FFFFFF"/>
                  </a:solidFill>
                  <a:latin typeface="윤고딕"/>
                  <a:ea typeface="윤고딕"/>
                  <a:cs typeface="윤고딕"/>
                  <a:sym typeface="윤고딕"/>
                </a:rPr>
                <a:t>=</a:t>
              </a:r>
            </a:p>
          </p:txBody>
        </p:sp>
      </p:grpSp>
      <p:sp>
        <p:nvSpPr>
          <p:cNvPr id="18" name="AutoShape 18"/>
          <p:cNvSpPr/>
          <p:nvPr/>
        </p:nvSpPr>
        <p:spPr>
          <a:xfrm>
            <a:off x="2078076" y="6805164"/>
            <a:ext cx="6499061" cy="0"/>
          </a:xfrm>
          <a:prstGeom prst="line">
            <a:avLst/>
          </a:prstGeom>
          <a:ln w="19050" cap="rnd">
            <a:solidFill>
              <a:srgbClr val="8D9C97">
                <a:alpha val="9098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9620074" y="6805164"/>
            <a:ext cx="6499061" cy="0"/>
          </a:xfrm>
          <a:prstGeom prst="line">
            <a:avLst/>
          </a:prstGeom>
          <a:ln w="19050" cap="rnd">
            <a:solidFill>
              <a:srgbClr val="8D9C97">
                <a:alpha val="9098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0" name="Group 20"/>
          <p:cNvGrpSpPr/>
          <p:nvPr/>
        </p:nvGrpSpPr>
        <p:grpSpPr>
          <a:xfrm>
            <a:off x="1929940" y="3376274"/>
            <a:ext cx="6876597" cy="2323990"/>
            <a:chOff x="0" y="0"/>
            <a:chExt cx="1065365" cy="36004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65365" cy="360047"/>
            </a:xfrm>
            <a:custGeom>
              <a:avLst/>
              <a:gdLst/>
              <a:ahLst/>
              <a:cxnLst/>
              <a:rect l="l" t="t" r="r" b="b"/>
              <a:pathLst>
                <a:path w="1065365" h="360047">
                  <a:moveTo>
                    <a:pt x="15762" y="0"/>
                  </a:moveTo>
                  <a:lnTo>
                    <a:pt x="1049603" y="0"/>
                  </a:lnTo>
                  <a:cubicBezTo>
                    <a:pt x="1053783" y="0"/>
                    <a:pt x="1057792" y="1661"/>
                    <a:pt x="1060748" y="4616"/>
                  </a:cubicBezTo>
                  <a:cubicBezTo>
                    <a:pt x="1063704" y="7572"/>
                    <a:pt x="1065365" y="11581"/>
                    <a:pt x="1065365" y="15762"/>
                  </a:cubicBezTo>
                  <a:lnTo>
                    <a:pt x="1065365" y="344285"/>
                  </a:lnTo>
                  <a:cubicBezTo>
                    <a:pt x="1065365" y="348465"/>
                    <a:pt x="1063704" y="352474"/>
                    <a:pt x="1060748" y="355430"/>
                  </a:cubicBezTo>
                  <a:cubicBezTo>
                    <a:pt x="1057792" y="358386"/>
                    <a:pt x="1053783" y="360047"/>
                    <a:pt x="1049603" y="360047"/>
                  </a:cubicBezTo>
                  <a:lnTo>
                    <a:pt x="15762" y="360047"/>
                  </a:lnTo>
                  <a:cubicBezTo>
                    <a:pt x="7057" y="360047"/>
                    <a:pt x="0" y="352990"/>
                    <a:pt x="0" y="344285"/>
                  </a:cubicBezTo>
                  <a:lnTo>
                    <a:pt x="0" y="15762"/>
                  </a:lnTo>
                  <a:cubicBezTo>
                    <a:pt x="0" y="11581"/>
                    <a:pt x="1661" y="7572"/>
                    <a:pt x="4616" y="4616"/>
                  </a:cubicBezTo>
                  <a:cubicBezTo>
                    <a:pt x="7572" y="1661"/>
                    <a:pt x="11581" y="0"/>
                    <a:pt x="15762" y="0"/>
                  </a:cubicBezTo>
                  <a:close/>
                </a:path>
              </a:pathLst>
            </a:custGeom>
            <a:blipFill>
              <a:blip r:embed="rId2"/>
              <a:stretch>
                <a:fillRect t="-48570" b="-48570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9471938" y="3376274"/>
            <a:ext cx="6876597" cy="2323990"/>
            <a:chOff x="0" y="0"/>
            <a:chExt cx="1065365" cy="36004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65365" cy="360047"/>
            </a:xfrm>
            <a:custGeom>
              <a:avLst/>
              <a:gdLst/>
              <a:ahLst/>
              <a:cxnLst/>
              <a:rect l="l" t="t" r="r" b="b"/>
              <a:pathLst>
                <a:path w="1065365" h="360047">
                  <a:moveTo>
                    <a:pt x="15762" y="0"/>
                  </a:moveTo>
                  <a:lnTo>
                    <a:pt x="1049603" y="0"/>
                  </a:lnTo>
                  <a:cubicBezTo>
                    <a:pt x="1053783" y="0"/>
                    <a:pt x="1057792" y="1661"/>
                    <a:pt x="1060748" y="4616"/>
                  </a:cubicBezTo>
                  <a:cubicBezTo>
                    <a:pt x="1063704" y="7572"/>
                    <a:pt x="1065365" y="11581"/>
                    <a:pt x="1065365" y="15762"/>
                  </a:cubicBezTo>
                  <a:lnTo>
                    <a:pt x="1065365" y="344285"/>
                  </a:lnTo>
                  <a:cubicBezTo>
                    <a:pt x="1065365" y="348465"/>
                    <a:pt x="1063704" y="352474"/>
                    <a:pt x="1060748" y="355430"/>
                  </a:cubicBezTo>
                  <a:cubicBezTo>
                    <a:pt x="1057792" y="358386"/>
                    <a:pt x="1053783" y="360047"/>
                    <a:pt x="1049603" y="360047"/>
                  </a:cubicBezTo>
                  <a:lnTo>
                    <a:pt x="15762" y="360047"/>
                  </a:lnTo>
                  <a:cubicBezTo>
                    <a:pt x="7057" y="360047"/>
                    <a:pt x="0" y="352990"/>
                    <a:pt x="0" y="344285"/>
                  </a:cubicBezTo>
                  <a:lnTo>
                    <a:pt x="0" y="15762"/>
                  </a:lnTo>
                  <a:cubicBezTo>
                    <a:pt x="0" y="11581"/>
                    <a:pt x="1661" y="7572"/>
                    <a:pt x="4616" y="4616"/>
                  </a:cubicBezTo>
                  <a:cubicBezTo>
                    <a:pt x="7572" y="1661"/>
                    <a:pt x="11581" y="0"/>
                    <a:pt x="15762" y="0"/>
                  </a:cubicBezTo>
                  <a:close/>
                </a:path>
              </a:pathLst>
            </a:custGeom>
            <a:blipFill>
              <a:blip r:embed="rId3"/>
              <a:stretch>
                <a:fillRect l="-19722" t="-45484" r="-695" b="-91908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1338497" y="923925"/>
            <a:ext cx="6390673" cy="919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62"/>
              </a:lnSpc>
            </a:pPr>
            <a:r>
              <a:rPr lang="ko-KR" altLang="en-US" sz="5500" spc="-282" dirty="0">
                <a:solidFill>
                  <a:srgbClr val="FFFFFF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향후 계획 및 </a:t>
            </a:r>
            <a:r>
              <a:rPr lang="ko-KR" altLang="en-US" sz="5500" spc="-282" dirty="0" err="1">
                <a:solidFill>
                  <a:srgbClr val="FFFFFF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느낀점</a:t>
            </a:r>
            <a:endParaRPr lang="ko-KR" altLang="en-US" sz="5500" spc="-282" dirty="0" err="1">
              <a:solidFill>
                <a:srgbClr val="FFFFFF"/>
              </a:solidFill>
              <a:latin typeface="210 국민체조"/>
              <a:ea typeface="210 국민체조"/>
              <a:cs typeface="210 국민체조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128233" y="7056002"/>
            <a:ext cx="6499061" cy="1057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3"/>
              </a:lnSpc>
            </a:pPr>
            <a:r>
              <a:rPr lang="ko-KR" altLang="en-US" sz="2100" spc="-65" dirty="0">
                <a:solidFill>
                  <a:srgbClr val="000000">
                    <a:alpha val="52941"/>
                  </a:srgbClr>
                </a:solidFill>
                <a:latin typeface="210 국민체조"/>
                <a:ea typeface="210 국민체조"/>
                <a:cs typeface="Source Han Sans KR"/>
              </a:rPr>
              <a:t>데이터의 품질과 양을 증가시키고 모델의 학습을 고성능의 하드웨어를 통해 실시함으로써 정확도를 향상시키고 유의미한 결과물을 내놓는 AI 모델을 만들고 싶습니다.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670231" y="7056002"/>
            <a:ext cx="6499061" cy="1057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3"/>
              </a:lnSpc>
            </a:pPr>
            <a:r>
              <a:rPr lang="ko-KR" altLang="en-US" sz="2100" spc="-65" dirty="0">
                <a:solidFill>
                  <a:srgbClr val="000000">
                    <a:alpha val="52941"/>
                  </a:srgbClr>
                </a:solidFill>
                <a:latin typeface="210 국민체조"/>
                <a:ea typeface="210 국민체조"/>
                <a:cs typeface="Source Han Sans KR"/>
              </a:rPr>
              <a:t>보안</a:t>
            </a:r>
            <a:r>
              <a:rPr lang="en-US" altLang="ko-KR" sz="2100" spc="-65" dirty="0">
                <a:solidFill>
                  <a:srgbClr val="000000">
                    <a:alpha val="52941"/>
                  </a:srgbClr>
                </a:solidFill>
                <a:latin typeface="210 국민체조"/>
                <a:ea typeface="Source Han Sans KR"/>
                <a:cs typeface="Source Han Sans KR"/>
              </a:rPr>
              <a:t> </a:t>
            </a:r>
            <a:r>
              <a:rPr lang="ko-KR" altLang="en-US" sz="2100" spc="-65" dirty="0">
                <a:solidFill>
                  <a:srgbClr val="000000">
                    <a:alpha val="52941"/>
                  </a:srgbClr>
                </a:solidFill>
                <a:latin typeface="210 국민체조"/>
                <a:ea typeface="210 국민체조"/>
                <a:cs typeface="Source Han Sans KR"/>
              </a:rPr>
              <a:t>및</a:t>
            </a:r>
            <a:r>
              <a:rPr lang="en-US" altLang="ko-KR" sz="2100" spc="-65" dirty="0">
                <a:solidFill>
                  <a:srgbClr val="000000">
                    <a:alpha val="52941"/>
                  </a:srgbClr>
                </a:solidFill>
                <a:latin typeface="210 국민체조"/>
                <a:ea typeface="Source Han Sans KR"/>
                <a:cs typeface="Source Han Sans KR"/>
              </a:rPr>
              <a:t> </a:t>
            </a:r>
            <a:r>
              <a:rPr lang="en-US" altLang="ko-KR" sz="2100" spc="-65" err="1">
                <a:solidFill>
                  <a:srgbClr val="000000">
                    <a:alpha val="52941"/>
                  </a:srgbClr>
                </a:solidFill>
                <a:latin typeface="210 국민체조"/>
                <a:ea typeface="Source Han Sans KR"/>
                <a:cs typeface="Source Han Sans KR"/>
              </a:rPr>
              <a:t>민감정보의</a:t>
            </a:r>
            <a:r>
              <a:rPr lang="en-US" altLang="ko-KR" sz="2100" spc="-65" dirty="0">
                <a:solidFill>
                  <a:srgbClr val="000000">
                    <a:alpha val="52941"/>
                  </a:srgbClr>
                </a:solidFill>
                <a:latin typeface="210 국민체조"/>
                <a:ea typeface="Source Han Sans KR"/>
                <a:cs typeface="Source Han Sans KR"/>
              </a:rPr>
              <a:t> </a:t>
            </a:r>
            <a:r>
              <a:rPr lang="en-US" altLang="ko-KR" sz="2100" spc="-65" err="1">
                <a:solidFill>
                  <a:srgbClr val="000000">
                    <a:alpha val="52941"/>
                  </a:srgbClr>
                </a:solidFill>
                <a:latin typeface="210 국민체조"/>
                <a:ea typeface="Source Han Sans KR"/>
                <a:cs typeface="Source Han Sans KR"/>
              </a:rPr>
              <a:t>검토를</a:t>
            </a:r>
            <a:r>
              <a:rPr lang="en-US" altLang="ko-KR" sz="2100" spc="-65" dirty="0">
                <a:solidFill>
                  <a:srgbClr val="000000">
                    <a:alpha val="52941"/>
                  </a:srgbClr>
                </a:solidFill>
                <a:latin typeface="210 국민체조"/>
                <a:ea typeface="Source Han Sans KR"/>
                <a:cs typeface="Source Han Sans KR"/>
              </a:rPr>
              <a:t> </a:t>
            </a:r>
            <a:r>
              <a:rPr lang="en-US" altLang="ko-KR" sz="2100" spc="-65" err="1">
                <a:solidFill>
                  <a:srgbClr val="000000">
                    <a:alpha val="52941"/>
                  </a:srgbClr>
                </a:solidFill>
                <a:latin typeface="210 국민체조"/>
                <a:ea typeface="Source Han Sans KR"/>
                <a:cs typeface="Source Han Sans KR"/>
              </a:rPr>
              <a:t>통해</a:t>
            </a:r>
            <a:r>
              <a:rPr lang="en-US" altLang="ko-KR" sz="2100" spc="-65" dirty="0">
                <a:solidFill>
                  <a:srgbClr val="000000">
                    <a:alpha val="52941"/>
                  </a:srgbClr>
                </a:solidFill>
                <a:latin typeface="210 국민체조"/>
                <a:ea typeface="Source Han Sans KR"/>
                <a:cs typeface="Source Han Sans KR"/>
              </a:rPr>
              <a:t> </a:t>
            </a:r>
            <a:r>
              <a:rPr lang="en-US" altLang="ko-KR" sz="2100" spc="-65" err="1">
                <a:solidFill>
                  <a:srgbClr val="000000">
                    <a:alpha val="52941"/>
                  </a:srgbClr>
                </a:solidFill>
                <a:latin typeface="210 국민체조"/>
                <a:ea typeface="Source Han Sans KR"/>
                <a:cs typeface="Source Han Sans KR"/>
              </a:rPr>
              <a:t>실제</a:t>
            </a:r>
            <a:r>
              <a:rPr lang="en-US" altLang="ko-KR" sz="2100" spc="-65" dirty="0">
                <a:solidFill>
                  <a:srgbClr val="000000">
                    <a:alpha val="52941"/>
                  </a:srgbClr>
                </a:solidFill>
                <a:latin typeface="210 국민체조"/>
                <a:ea typeface="Source Han Sans KR"/>
                <a:cs typeface="Source Han Sans KR"/>
              </a:rPr>
              <a:t> </a:t>
            </a:r>
            <a:r>
              <a:rPr lang="en-US" altLang="ko-KR" sz="2100" spc="-65" err="1">
                <a:solidFill>
                  <a:srgbClr val="000000">
                    <a:alpha val="52941"/>
                  </a:srgbClr>
                </a:solidFill>
                <a:latin typeface="210 국민체조"/>
                <a:ea typeface="Source Han Sans KR"/>
                <a:cs typeface="Source Han Sans KR"/>
              </a:rPr>
              <a:t>공문</a:t>
            </a:r>
            <a:r>
              <a:rPr lang="en-US" altLang="ko-KR" sz="2100" spc="-65" dirty="0">
                <a:solidFill>
                  <a:srgbClr val="000000">
                    <a:alpha val="52941"/>
                  </a:srgbClr>
                </a:solidFill>
                <a:latin typeface="210 국민체조"/>
                <a:ea typeface="Source Han Sans KR"/>
                <a:cs typeface="Source Han Sans KR"/>
              </a:rPr>
              <a:t> </a:t>
            </a:r>
            <a:r>
              <a:rPr lang="en-US" altLang="ko-KR" sz="2100" spc="-65" err="1">
                <a:solidFill>
                  <a:srgbClr val="000000">
                    <a:alpha val="52941"/>
                  </a:srgbClr>
                </a:solidFill>
                <a:latin typeface="210 국민체조"/>
                <a:ea typeface="Source Han Sans KR"/>
                <a:cs typeface="Source Han Sans KR"/>
              </a:rPr>
              <a:t>데이터의</a:t>
            </a:r>
            <a:r>
              <a:rPr lang="en-US" altLang="ko-KR" sz="2100" spc="-65" dirty="0">
                <a:solidFill>
                  <a:srgbClr val="000000">
                    <a:alpha val="52941"/>
                  </a:srgbClr>
                </a:solidFill>
                <a:latin typeface="210 국민체조"/>
                <a:ea typeface="Source Han Sans KR"/>
                <a:cs typeface="Source Han Sans KR"/>
              </a:rPr>
              <a:t> </a:t>
            </a:r>
            <a:r>
              <a:rPr lang="en-US" altLang="ko-KR" sz="2100" spc="-65" err="1">
                <a:solidFill>
                  <a:srgbClr val="000000">
                    <a:alpha val="52941"/>
                  </a:srgbClr>
                </a:solidFill>
                <a:latin typeface="210 국민체조"/>
                <a:ea typeface="Source Han Sans KR"/>
                <a:cs typeface="Source Han Sans KR"/>
              </a:rPr>
              <a:t>학습도</a:t>
            </a:r>
            <a:r>
              <a:rPr lang="en-US" altLang="ko-KR" sz="2100" spc="-65" dirty="0">
                <a:solidFill>
                  <a:srgbClr val="000000">
                    <a:alpha val="52941"/>
                  </a:srgbClr>
                </a:solidFill>
                <a:latin typeface="210 국민체조"/>
                <a:ea typeface="Source Han Sans KR"/>
                <a:cs typeface="Source Han Sans KR"/>
              </a:rPr>
              <a:t> </a:t>
            </a:r>
            <a:r>
              <a:rPr lang="en-US" altLang="ko-KR" sz="2100" spc="-65" err="1">
                <a:solidFill>
                  <a:srgbClr val="000000">
                    <a:alpha val="52941"/>
                  </a:srgbClr>
                </a:solidFill>
                <a:latin typeface="210 국민체조"/>
                <a:ea typeface="Source Han Sans KR"/>
                <a:cs typeface="Source Han Sans KR"/>
              </a:rPr>
              <a:t>진행하고</a:t>
            </a:r>
            <a:r>
              <a:rPr lang="en-US" altLang="ko-KR" sz="2100" spc="-65" dirty="0">
                <a:solidFill>
                  <a:srgbClr val="000000">
                    <a:alpha val="52941"/>
                  </a:srgbClr>
                </a:solidFill>
                <a:latin typeface="210 국민체조"/>
                <a:ea typeface="Source Han Sans KR"/>
                <a:cs typeface="Source Han Sans KR"/>
              </a:rPr>
              <a:t> </a:t>
            </a:r>
            <a:r>
              <a:rPr lang="en-US" altLang="ko-KR" sz="2100" spc="-65" err="1">
                <a:solidFill>
                  <a:srgbClr val="000000">
                    <a:alpha val="52941"/>
                  </a:srgbClr>
                </a:solidFill>
                <a:latin typeface="210 국민체조"/>
                <a:ea typeface="Source Han Sans KR"/>
                <a:cs typeface="Source Han Sans KR"/>
              </a:rPr>
              <a:t>공문</a:t>
            </a:r>
            <a:r>
              <a:rPr lang="en-US" altLang="ko-KR" sz="2100" spc="-65" dirty="0">
                <a:solidFill>
                  <a:srgbClr val="000000">
                    <a:alpha val="52941"/>
                  </a:srgbClr>
                </a:solidFill>
                <a:latin typeface="210 국민체조"/>
                <a:ea typeface="Source Han Sans KR"/>
                <a:cs typeface="Source Han Sans KR"/>
              </a:rPr>
              <a:t> </a:t>
            </a:r>
            <a:r>
              <a:rPr lang="en-US" altLang="ko-KR" sz="2100" spc="-65" err="1">
                <a:solidFill>
                  <a:srgbClr val="000000">
                    <a:alpha val="52941"/>
                  </a:srgbClr>
                </a:solidFill>
                <a:latin typeface="210 국민체조"/>
                <a:ea typeface="Source Han Sans KR"/>
                <a:cs typeface="Source Han Sans KR"/>
              </a:rPr>
              <a:t>레이아웃</a:t>
            </a:r>
            <a:r>
              <a:rPr lang="en-US" altLang="ko-KR" sz="2100" spc="-65" dirty="0">
                <a:solidFill>
                  <a:srgbClr val="000000">
                    <a:alpha val="52941"/>
                  </a:srgbClr>
                </a:solidFill>
                <a:latin typeface="210 국민체조"/>
                <a:ea typeface="Source Han Sans KR"/>
                <a:cs typeface="Source Han Sans KR"/>
              </a:rPr>
              <a:t> </a:t>
            </a:r>
            <a:r>
              <a:rPr lang="en-US" altLang="ko-KR" sz="2100" spc="-65" err="1">
                <a:solidFill>
                  <a:srgbClr val="000000">
                    <a:alpha val="52941"/>
                  </a:srgbClr>
                </a:solidFill>
                <a:latin typeface="210 국민체조"/>
                <a:ea typeface="Source Han Sans KR"/>
                <a:cs typeface="Source Han Sans KR"/>
              </a:rPr>
              <a:t>뿐만이</a:t>
            </a:r>
            <a:r>
              <a:rPr lang="en-US" altLang="ko-KR" sz="2100" spc="-65" dirty="0">
                <a:solidFill>
                  <a:srgbClr val="000000">
                    <a:alpha val="52941"/>
                  </a:srgbClr>
                </a:solidFill>
                <a:latin typeface="210 국민체조"/>
                <a:ea typeface="Source Han Sans KR"/>
                <a:cs typeface="Source Han Sans KR"/>
              </a:rPr>
              <a:t> </a:t>
            </a:r>
            <a:r>
              <a:rPr lang="en-US" altLang="ko-KR" sz="2100" spc="-65" err="1">
                <a:solidFill>
                  <a:srgbClr val="000000">
                    <a:alpha val="52941"/>
                  </a:srgbClr>
                </a:solidFill>
                <a:latin typeface="210 국민체조"/>
                <a:ea typeface="Source Han Sans KR"/>
                <a:cs typeface="Source Han Sans KR"/>
              </a:rPr>
              <a:t>아닌</a:t>
            </a:r>
            <a:r>
              <a:rPr lang="en-US" altLang="ko-KR" sz="2100" spc="-65" dirty="0">
                <a:solidFill>
                  <a:srgbClr val="000000">
                    <a:alpha val="52941"/>
                  </a:srgbClr>
                </a:solidFill>
                <a:latin typeface="210 국민체조"/>
                <a:ea typeface="Source Han Sans KR"/>
                <a:cs typeface="Source Han Sans KR"/>
              </a:rPr>
              <a:t> </a:t>
            </a:r>
            <a:r>
              <a:rPr lang="en-US" altLang="ko-KR" sz="2100" spc="-65" err="1">
                <a:solidFill>
                  <a:srgbClr val="000000">
                    <a:alpha val="52941"/>
                  </a:srgbClr>
                </a:solidFill>
                <a:latin typeface="210 국민체조"/>
                <a:ea typeface="Source Han Sans KR"/>
                <a:cs typeface="Source Han Sans KR"/>
              </a:rPr>
              <a:t>내용도</a:t>
            </a:r>
            <a:r>
              <a:rPr lang="en-US" altLang="ko-KR" sz="2100" spc="-65" dirty="0">
                <a:solidFill>
                  <a:srgbClr val="000000">
                    <a:alpha val="52941"/>
                  </a:srgbClr>
                </a:solidFill>
                <a:latin typeface="210 국민체조"/>
                <a:ea typeface="Source Han Sans KR"/>
                <a:cs typeface="Source Han Sans KR"/>
              </a:rPr>
              <a:t> </a:t>
            </a:r>
            <a:r>
              <a:rPr lang="en-US" altLang="ko-KR" sz="2100" spc="-65" err="1">
                <a:solidFill>
                  <a:srgbClr val="000000">
                    <a:alpha val="52941"/>
                  </a:srgbClr>
                </a:solidFill>
                <a:latin typeface="210 국민체조"/>
                <a:ea typeface="Source Han Sans KR"/>
                <a:cs typeface="Source Han Sans KR"/>
              </a:rPr>
              <a:t>작성하는</a:t>
            </a:r>
            <a:r>
              <a:rPr lang="en-US" altLang="ko-KR" sz="2100" spc="-65" dirty="0">
                <a:solidFill>
                  <a:srgbClr val="000000">
                    <a:alpha val="52941"/>
                  </a:srgbClr>
                </a:solidFill>
                <a:latin typeface="210 국민체조"/>
                <a:ea typeface="Source Han Sans KR"/>
                <a:cs typeface="Source Han Sans KR"/>
              </a:rPr>
              <a:t> AI </a:t>
            </a:r>
            <a:r>
              <a:rPr lang="en-US" altLang="ko-KR" sz="2100" spc="-65" err="1">
                <a:solidFill>
                  <a:srgbClr val="000000">
                    <a:alpha val="52941"/>
                  </a:srgbClr>
                </a:solidFill>
                <a:latin typeface="210 국민체조"/>
                <a:ea typeface="Source Han Sans KR"/>
                <a:cs typeface="Source Han Sans KR"/>
              </a:rPr>
              <a:t>모델을</a:t>
            </a:r>
            <a:r>
              <a:rPr lang="en-US" altLang="ko-KR" sz="2100" spc="-65" dirty="0">
                <a:solidFill>
                  <a:srgbClr val="000000">
                    <a:alpha val="52941"/>
                  </a:srgbClr>
                </a:solidFill>
                <a:latin typeface="210 국민체조"/>
                <a:ea typeface="Source Han Sans KR"/>
                <a:cs typeface="Source Han Sans KR"/>
              </a:rPr>
              <a:t> </a:t>
            </a:r>
            <a:r>
              <a:rPr lang="en-US" altLang="ko-KR" sz="2100" spc="-65" err="1">
                <a:solidFill>
                  <a:srgbClr val="000000">
                    <a:alpha val="52941"/>
                  </a:srgbClr>
                </a:solidFill>
                <a:latin typeface="210 국민체조"/>
                <a:ea typeface="Source Han Sans KR"/>
                <a:cs typeface="Source Han Sans KR"/>
              </a:rPr>
              <a:t>실제</a:t>
            </a:r>
            <a:r>
              <a:rPr lang="en-US" altLang="ko-KR" sz="2100" spc="-65" dirty="0">
                <a:solidFill>
                  <a:srgbClr val="000000">
                    <a:alpha val="52941"/>
                  </a:srgbClr>
                </a:solidFill>
                <a:latin typeface="210 국민체조"/>
                <a:ea typeface="Source Han Sans KR"/>
                <a:cs typeface="Source Han Sans KR"/>
              </a:rPr>
              <a:t> </a:t>
            </a:r>
            <a:r>
              <a:rPr lang="en-US" altLang="ko-KR" sz="2100" spc="-65" err="1">
                <a:solidFill>
                  <a:srgbClr val="000000">
                    <a:alpha val="52941"/>
                  </a:srgbClr>
                </a:solidFill>
                <a:latin typeface="210 국민체조"/>
                <a:ea typeface="Source Han Sans KR"/>
                <a:cs typeface="Source Han Sans KR"/>
              </a:rPr>
              <a:t>업무망에</a:t>
            </a:r>
            <a:r>
              <a:rPr lang="en-US" altLang="ko-KR" sz="2100" spc="-65" dirty="0">
                <a:solidFill>
                  <a:srgbClr val="000000">
                    <a:alpha val="52941"/>
                  </a:srgbClr>
                </a:solidFill>
                <a:latin typeface="210 국민체조"/>
                <a:ea typeface="Source Han Sans KR"/>
                <a:cs typeface="Source Han Sans KR"/>
              </a:rPr>
              <a:t> </a:t>
            </a:r>
            <a:r>
              <a:rPr lang="en-US" altLang="ko-KR" sz="2100" spc="-65" err="1">
                <a:solidFill>
                  <a:srgbClr val="000000">
                    <a:alpha val="52941"/>
                  </a:srgbClr>
                </a:solidFill>
                <a:latin typeface="210 국민체조"/>
                <a:ea typeface="Source Han Sans KR"/>
                <a:cs typeface="Source Han Sans KR"/>
              </a:rPr>
              <a:t>적용하고</a:t>
            </a:r>
            <a:r>
              <a:rPr lang="en-US" altLang="ko-KR" sz="2100" spc="-65" dirty="0">
                <a:solidFill>
                  <a:srgbClr val="000000">
                    <a:alpha val="52941"/>
                  </a:srgbClr>
                </a:solidFill>
                <a:latin typeface="210 국민체조"/>
                <a:ea typeface="Source Han Sans KR"/>
                <a:cs typeface="Source Han Sans KR"/>
              </a:rPr>
              <a:t> </a:t>
            </a:r>
            <a:r>
              <a:rPr lang="en-US" altLang="ko-KR" sz="2100" spc="-65" err="1">
                <a:solidFill>
                  <a:srgbClr val="000000">
                    <a:alpha val="52941"/>
                  </a:srgbClr>
                </a:solidFill>
                <a:latin typeface="210 국민체조"/>
                <a:ea typeface="Source Han Sans KR"/>
                <a:cs typeface="Source Han Sans KR"/>
              </a:rPr>
              <a:t>싶습니다</a:t>
            </a:r>
            <a:r>
              <a:rPr lang="en-US" altLang="ko-KR" sz="2100" spc="-65" dirty="0">
                <a:solidFill>
                  <a:srgbClr val="000000">
                    <a:alpha val="52941"/>
                  </a:srgbClr>
                </a:solidFill>
                <a:latin typeface="210 국민체조"/>
                <a:ea typeface="Source Han Sans KR"/>
                <a:cs typeface="Source Han Sans KR"/>
              </a:rPr>
              <a:t>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178345" y="5966964"/>
            <a:ext cx="4298523" cy="5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9"/>
              </a:lnSpc>
            </a:pPr>
            <a:r>
              <a:rPr lang="ko-KR" altLang="en-US" sz="3750" spc="-193" dirty="0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</a:rPr>
              <a:t>정확도 향상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720343" y="5966964"/>
            <a:ext cx="4298523" cy="5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9"/>
              </a:lnSpc>
            </a:pPr>
            <a:r>
              <a:rPr lang="ko-KR" altLang="en-US" sz="3750" spc="-193" dirty="0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</a:rPr>
              <a:t>실제 업무로의 적용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8888" y="648888"/>
            <a:ext cx="16990224" cy="9084474"/>
            <a:chOff x="0" y="0"/>
            <a:chExt cx="22653632" cy="1211263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127000"/>
              <a:ext cx="22653632" cy="11985632"/>
              <a:chOff x="0" y="0"/>
              <a:chExt cx="4474792" cy="236753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4792" cy="2367532"/>
              </a:xfrm>
              <a:custGeom>
                <a:avLst/>
                <a:gdLst/>
                <a:ahLst/>
                <a:cxnLst/>
                <a:rect l="l" t="t" r="r" b="b"/>
                <a:pathLst>
                  <a:path w="4474792" h="2367532">
                    <a:moveTo>
                      <a:pt x="0" y="0"/>
                    </a:moveTo>
                    <a:lnTo>
                      <a:pt x="4474792" y="0"/>
                    </a:lnTo>
                    <a:lnTo>
                      <a:pt x="4474792" y="2367532"/>
                    </a:lnTo>
                    <a:lnTo>
                      <a:pt x="0" y="2367532"/>
                    </a:lnTo>
                    <a:close/>
                  </a:path>
                </a:pathLst>
              </a:custGeom>
              <a:solidFill>
                <a:srgbClr val="C5C5C5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474792" cy="241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653632" cy="11985632"/>
              <a:chOff x="0" y="0"/>
              <a:chExt cx="4474792" cy="236753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74792" cy="2367532"/>
              </a:xfrm>
              <a:custGeom>
                <a:avLst/>
                <a:gdLst/>
                <a:ahLst/>
                <a:cxnLst/>
                <a:rect l="l" t="t" r="r" b="b"/>
                <a:pathLst>
                  <a:path w="4474792" h="2367532">
                    <a:moveTo>
                      <a:pt x="0" y="0"/>
                    </a:moveTo>
                    <a:lnTo>
                      <a:pt x="4474792" y="0"/>
                    </a:lnTo>
                    <a:lnTo>
                      <a:pt x="4474792" y="2367532"/>
                    </a:lnTo>
                    <a:lnTo>
                      <a:pt x="0" y="2367532"/>
                    </a:lnTo>
                    <a:close/>
                  </a:path>
                </a:pathLst>
              </a:custGeom>
              <a:solidFill>
                <a:srgbClr val="FAFAFA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474792" cy="241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648888" y="648888"/>
            <a:ext cx="16990224" cy="1556195"/>
            <a:chOff x="0" y="0"/>
            <a:chExt cx="4474792" cy="4098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74792" cy="409862"/>
            </a:xfrm>
            <a:custGeom>
              <a:avLst/>
              <a:gdLst/>
              <a:ahLst/>
              <a:cxnLst/>
              <a:rect l="l" t="t" r="r" b="b"/>
              <a:pathLst>
                <a:path w="4474792" h="409862">
                  <a:moveTo>
                    <a:pt x="0" y="0"/>
                  </a:moveTo>
                  <a:lnTo>
                    <a:pt x="4474792" y="0"/>
                  </a:lnTo>
                  <a:lnTo>
                    <a:pt x="4474792" y="409862"/>
                  </a:lnTo>
                  <a:lnTo>
                    <a:pt x="0" y="409862"/>
                  </a:lnTo>
                  <a:close/>
                </a:path>
              </a:pathLst>
            </a:custGeom>
            <a:solidFill>
              <a:srgbClr val="8D9C97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474792" cy="4574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7440407" y="3344430"/>
            <a:ext cx="2950963" cy="2435886"/>
          </a:xfrm>
          <a:custGeom>
            <a:avLst/>
            <a:gdLst/>
            <a:ahLst/>
            <a:cxnLst/>
            <a:rect l="l" t="t" r="r" b="b"/>
            <a:pathLst>
              <a:path w="2950963" h="2435886">
                <a:moveTo>
                  <a:pt x="0" y="0"/>
                </a:moveTo>
                <a:lnTo>
                  <a:pt x="2950963" y="0"/>
                </a:lnTo>
                <a:lnTo>
                  <a:pt x="2950963" y="2435886"/>
                </a:lnTo>
                <a:lnTo>
                  <a:pt x="0" y="24358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338497" y="923925"/>
            <a:ext cx="5097279" cy="949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5544" spc="-282">
                <a:solidFill>
                  <a:srgbClr val="FFFFFF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질문과 답변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192173" y="6283756"/>
            <a:ext cx="11903654" cy="656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83"/>
              </a:lnSpc>
            </a:pPr>
            <a:r>
              <a:rPr lang="en-US" sz="4450" spc="-228" dirty="0" err="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궁금하신</a:t>
            </a:r>
            <a:r>
              <a:rPr lang="en-US" sz="4450" spc="-228" dirty="0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</a:t>
            </a:r>
            <a:r>
              <a:rPr lang="en-US" sz="4450" spc="-228" dirty="0" err="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점이</a:t>
            </a:r>
            <a:r>
              <a:rPr lang="en-US" sz="4450" spc="-228" dirty="0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</a:t>
            </a:r>
            <a:r>
              <a:rPr lang="en-US" sz="4450" spc="-228" dirty="0" err="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있으신가요</a:t>
            </a:r>
            <a:r>
              <a:rPr lang="en-US" sz="4450" spc="-228" dirty="0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192173" y="7063731"/>
            <a:ext cx="11903654" cy="692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83"/>
              </a:lnSpc>
            </a:pPr>
            <a:r>
              <a:rPr lang="en-US" sz="4486" spc="-228">
                <a:solidFill>
                  <a:srgbClr val="8D9C97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자유롭게 질문해 주세요.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8888" y="648888"/>
            <a:ext cx="16990224" cy="9084474"/>
            <a:chOff x="0" y="0"/>
            <a:chExt cx="22653632" cy="1211263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127000"/>
              <a:ext cx="22653632" cy="11985632"/>
              <a:chOff x="0" y="0"/>
              <a:chExt cx="4474792" cy="236753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4792" cy="2367532"/>
              </a:xfrm>
              <a:custGeom>
                <a:avLst/>
                <a:gdLst/>
                <a:ahLst/>
                <a:cxnLst/>
                <a:rect l="l" t="t" r="r" b="b"/>
                <a:pathLst>
                  <a:path w="4474792" h="2367532">
                    <a:moveTo>
                      <a:pt x="0" y="0"/>
                    </a:moveTo>
                    <a:lnTo>
                      <a:pt x="4474792" y="0"/>
                    </a:lnTo>
                    <a:lnTo>
                      <a:pt x="4474792" y="2367532"/>
                    </a:lnTo>
                    <a:lnTo>
                      <a:pt x="0" y="2367532"/>
                    </a:lnTo>
                    <a:close/>
                  </a:path>
                </a:pathLst>
              </a:custGeom>
              <a:solidFill>
                <a:srgbClr val="C5C5C5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474792" cy="241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653632" cy="11985632"/>
              <a:chOff x="0" y="0"/>
              <a:chExt cx="4474792" cy="236753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74792" cy="2367532"/>
              </a:xfrm>
              <a:custGeom>
                <a:avLst/>
                <a:gdLst/>
                <a:ahLst/>
                <a:cxnLst/>
                <a:rect l="l" t="t" r="r" b="b"/>
                <a:pathLst>
                  <a:path w="4474792" h="2367532">
                    <a:moveTo>
                      <a:pt x="0" y="0"/>
                    </a:moveTo>
                    <a:lnTo>
                      <a:pt x="4474792" y="0"/>
                    </a:lnTo>
                    <a:lnTo>
                      <a:pt x="4474792" y="2367532"/>
                    </a:lnTo>
                    <a:lnTo>
                      <a:pt x="0" y="2367532"/>
                    </a:lnTo>
                    <a:close/>
                  </a:path>
                </a:pathLst>
              </a:custGeom>
              <a:solidFill>
                <a:srgbClr val="FAFAFA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474792" cy="241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648888" y="648888"/>
            <a:ext cx="16990224" cy="892023"/>
            <a:chOff x="0" y="0"/>
            <a:chExt cx="4474792" cy="23493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74792" cy="234936"/>
            </a:xfrm>
            <a:custGeom>
              <a:avLst/>
              <a:gdLst/>
              <a:ahLst/>
              <a:cxnLst/>
              <a:rect l="l" t="t" r="r" b="b"/>
              <a:pathLst>
                <a:path w="4474792" h="234936">
                  <a:moveTo>
                    <a:pt x="0" y="0"/>
                  </a:moveTo>
                  <a:lnTo>
                    <a:pt x="4474792" y="0"/>
                  </a:lnTo>
                  <a:lnTo>
                    <a:pt x="4474792" y="234936"/>
                  </a:lnTo>
                  <a:lnTo>
                    <a:pt x="0" y="234936"/>
                  </a:lnTo>
                  <a:close/>
                </a:path>
              </a:pathLst>
            </a:custGeom>
            <a:solidFill>
              <a:srgbClr val="8D9C97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474792" cy="2825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2987320" y="3513628"/>
            <a:ext cx="12313360" cy="3350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87"/>
              </a:lnSpc>
            </a:pPr>
            <a:r>
              <a:rPr lang="ko-KR" altLang="en-US" sz="9700" spc="-494" dirty="0" err="1">
                <a:solidFill>
                  <a:srgbClr val="231F20"/>
                </a:solidFill>
                <a:latin typeface="210 국민체조"/>
                <a:ea typeface="210 국민체조"/>
                <a:sym typeface="210 국민체조"/>
              </a:rPr>
              <a:t>경청해</a:t>
            </a:r>
            <a:r>
              <a:rPr lang="en-US" altLang="ko-KR" sz="9700" spc="-494" dirty="0">
                <a:solidFill>
                  <a:srgbClr val="231F20"/>
                </a:solidFill>
                <a:latin typeface="210 국민체조"/>
                <a:ea typeface="210 국민체조"/>
                <a:sym typeface="210 국민체조"/>
              </a:rPr>
              <a:t> </a:t>
            </a:r>
            <a:r>
              <a:rPr lang="ko-KR" altLang="en-US" sz="9700" spc="-494" dirty="0">
                <a:solidFill>
                  <a:srgbClr val="231F20"/>
                </a:solidFill>
                <a:latin typeface="210 국민체조"/>
                <a:ea typeface="210 국민체조"/>
                <a:sym typeface="210 국민체조"/>
              </a:rPr>
              <a:t>주셔서</a:t>
            </a:r>
            <a:br>
              <a:rPr lang="en-US" dirty="0">
                <a:sym typeface="210 국민체조"/>
              </a:rPr>
            </a:br>
            <a:r>
              <a:rPr lang="en-US" sz="9700" spc="-494" dirty="0" err="1">
                <a:solidFill>
                  <a:srgbClr val="231F2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감사합니다</a:t>
            </a:r>
            <a:r>
              <a:rPr lang="en-US" sz="9700" spc="-494" dirty="0">
                <a:solidFill>
                  <a:srgbClr val="231F2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!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669702" y="7059151"/>
            <a:ext cx="1321874" cy="166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"/>
              </a:lnSpc>
            </a:pPr>
            <a:r>
              <a:rPr lang="en-US" sz="1434" b="1" spc="45">
                <a:solidFill>
                  <a:srgbClr val="FAF8E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EMAIL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743191" y="7059151"/>
            <a:ext cx="1321874" cy="166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"/>
              </a:lnSpc>
            </a:pPr>
            <a:r>
              <a:rPr lang="en-US" sz="1434" b="1" spc="45">
                <a:solidFill>
                  <a:srgbClr val="FAF8E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PHONE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8888" y="648888"/>
            <a:ext cx="16990224" cy="9084474"/>
            <a:chOff x="0" y="0"/>
            <a:chExt cx="22653632" cy="1211263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127000"/>
              <a:ext cx="22653632" cy="11985632"/>
              <a:chOff x="0" y="0"/>
              <a:chExt cx="4474792" cy="236753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4792" cy="2367532"/>
              </a:xfrm>
              <a:custGeom>
                <a:avLst/>
                <a:gdLst/>
                <a:ahLst/>
                <a:cxnLst/>
                <a:rect l="l" t="t" r="r" b="b"/>
                <a:pathLst>
                  <a:path w="4474792" h="2367532">
                    <a:moveTo>
                      <a:pt x="0" y="0"/>
                    </a:moveTo>
                    <a:lnTo>
                      <a:pt x="4474792" y="0"/>
                    </a:lnTo>
                    <a:lnTo>
                      <a:pt x="4474792" y="2367532"/>
                    </a:lnTo>
                    <a:lnTo>
                      <a:pt x="0" y="2367532"/>
                    </a:lnTo>
                    <a:close/>
                  </a:path>
                </a:pathLst>
              </a:custGeom>
              <a:solidFill>
                <a:srgbClr val="C5C5C5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474792" cy="241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653632" cy="11985632"/>
              <a:chOff x="0" y="0"/>
              <a:chExt cx="4474792" cy="236753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74792" cy="2367532"/>
              </a:xfrm>
              <a:custGeom>
                <a:avLst/>
                <a:gdLst/>
                <a:ahLst/>
                <a:cxnLst/>
                <a:rect l="l" t="t" r="r" b="b"/>
                <a:pathLst>
                  <a:path w="4474792" h="2367532">
                    <a:moveTo>
                      <a:pt x="0" y="0"/>
                    </a:moveTo>
                    <a:lnTo>
                      <a:pt x="4474792" y="0"/>
                    </a:lnTo>
                    <a:lnTo>
                      <a:pt x="4474792" y="2367532"/>
                    </a:lnTo>
                    <a:lnTo>
                      <a:pt x="0" y="2367532"/>
                    </a:lnTo>
                    <a:close/>
                  </a:path>
                </a:pathLst>
              </a:custGeom>
              <a:solidFill>
                <a:srgbClr val="FAFAFA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474792" cy="241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648888" y="648888"/>
            <a:ext cx="16990224" cy="892023"/>
            <a:chOff x="0" y="0"/>
            <a:chExt cx="4474792" cy="23493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74792" cy="234936"/>
            </a:xfrm>
            <a:custGeom>
              <a:avLst/>
              <a:gdLst/>
              <a:ahLst/>
              <a:cxnLst/>
              <a:rect l="l" t="t" r="r" b="b"/>
              <a:pathLst>
                <a:path w="4474792" h="234936">
                  <a:moveTo>
                    <a:pt x="0" y="0"/>
                  </a:moveTo>
                  <a:lnTo>
                    <a:pt x="4474792" y="0"/>
                  </a:lnTo>
                  <a:lnTo>
                    <a:pt x="4474792" y="234936"/>
                  </a:lnTo>
                  <a:lnTo>
                    <a:pt x="0" y="234936"/>
                  </a:lnTo>
                  <a:close/>
                </a:path>
              </a:pathLst>
            </a:custGeom>
            <a:solidFill>
              <a:srgbClr val="8D9C97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474792" cy="2825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116236" y="4905419"/>
            <a:ext cx="4543751" cy="238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-100">
                <a:solidFill>
                  <a:srgbClr val="000000">
                    <a:alpha val="5372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보고서 프레젠테이션 목차입니다.</a:t>
            </a:r>
          </a:p>
        </p:txBody>
      </p:sp>
      <p:sp>
        <p:nvSpPr>
          <p:cNvPr id="13" name="AutoShape 13"/>
          <p:cNvSpPr/>
          <p:nvPr/>
        </p:nvSpPr>
        <p:spPr>
          <a:xfrm>
            <a:off x="6659987" y="2652277"/>
            <a:ext cx="0" cy="5986082"/>
          </a:xfrm>
          <a:prstGeom prst="line">
            <a:avLst/>
          </a:prstGeom>
          <a:ln w="19050" cap="rnd">
            <a:solidFill>
              <a:srgbClr val="A0ABC6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Freeform 14"/>
          <p:cNvSpPr/>
          <p:nvPr/>
        </p:nvSpPr>
        <p:spPr>
          <a:xfrm>
            <a:off x="2116236" y="2728108"/>
            <a:ext cx="976854" cy="1013717"/>
          </a:xfrm>
          <a:custGeom>
            <a:avLst/>
            <a:gdLst/>
            <a:ahLst/>
            <a:cxnLst/>
            <a:rect l="l" t="t" r="r" b="b"/>
            <a:pathLst>
              <a:path w="976854" h="1013717">
                <a:moveTo>
                  <a:pt x="0" y="0"/>
                </a:moveTo>
                <a:lnTo>
                  <a:pt x="976854" y="0"/>
                </a:lnTo>
                <a:lnTo>
                  <a:pt x="976854" y="1013716"/>
                </a:lnTo>
                <a:lnTo>
                  <a:pt x="0" y="10137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1013334"/>
            <a:ext cx="2888421" cy="162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7"/>
              </a:lnSpc>
            </a:pPr>
            <a:r>
              <a:rPr lang="en-US" sz="1430" b="1" spc="24">
                <a:solidFill>
                  <a:srgbClr val="FAFAF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www.reallygreatsite.com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49561" y="3652169"/>
            <a:ext cx="3898758" cy="124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98"/>
              </a:lnSpc>
            </a:pPr>
            <a:r>
              <a:rPr lang="en-US" sz="7284" spc="-371">
                <a:solidFill>
                  <a:srgbClr val="231F2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목차보기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6FD37B3-5E06-AB13-0A2D-6BB6CBE6C6CF}"/>
              </a:ext>
            </a:extLst>
          </p:cNvPr>
          <p:cNvGrpSpPr/>
          <p:nvPr/>
        </p:nvGrpSpPr>
        <p:grpSpPr>
          <a:xfrm>
            <a:off x="7965063" y="2642752"/>
            <a:ext cx="3806749" cy="1401658"/>
            <a:chOff x="7965063" y="2642752"/>
            <a:chExt cx="3806749" cy="1401658"/>
          </a:xfrm>
        </p:grpSpPr>
        <p:sp>
          <p:nvSpPr>
            <p:cNvPr id="17" name="TextBox 17"/>
            <p:cNvSpPr txBox="1"/>
            <p:nvPr/>
          </p:nvSpPr>
          <p:spPr>
            <a:xfrm>
              <a:off x="7965063" y="3806241"/>
              <a:ext cx="3806749" cy="2381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60"/>
                </a:lnSpc>
              </a:pPr>
              <a:r>
                <a:rPr lang="ko-KR" altLang="en-US" sz="1550" spc="-94" dirty="0">
                  <a:solidFill>
                    <a:srgbClr val="000000">
                      <a:alpha val="53725"/>
                    </a:srgbClr>
                  </a:solidFill>
                  <a:latin typeface="Source Han Sans KR"/>
                  <a:ea typeface="Source Han Sans KR"/>
                  <a:cs typeface="Source Han Sans KR"/>
                </a:rPr>
                <a:t>   왜</a:t>
              </a:r>
              <a:r>
                <a:rPr lang="en-US" sz="1550" spc="-94" dirty="0">
                  <a:solidFill>
                    <a:srgbClr val="000000">
                      <a:alpha val="53725"/>
                    </a:srgbClr>
                  </a:solidFill>
                  <a:latin typeface="Source Han Sans KR"/>
                  <a:ea typeface="Source Han Sans KR"/>
                  <a:cs typeface="Source Han Sans KR"/>
                </a:rPr>
                <a:t> AI</a:t>
              </a:r>
              <a:r>
                <a:rPr lang="ko-KR" altLang="en-US" sz="1550" spc="-94" dirty="0">
                  <a:solidFill>
                    <a:srgbClr val="000000">
                      <a:alpha val="53725"/>
                    </a:srgbClr>
                  </a:solidFill>
                  <a:latin typeface="Source Han Sans KR"/>
                  <a:ea typeface="Source Han Sans KR"/>
                  <a:cs typeface="Source Han Sans KR"/>
                </a:rPr>
                <a:t>라는</a:t>
              </a:r>
              <a:r>
                <a:rPr lang="en-US" sz="1550" spc="-94" dirty="0">
                  <a:solidFill>
                    <a:srgbClr val="000000">
                      <a:alpha val="53725"/>
                    </a:srgbClr>
                  </a:solidFill>
                  <a:latin typeface="Source Han Sans KR"/>
                  <a:ea typeface="Source Han Sans KR"/>
                  <a:cs typeface="Source Han Sans KR"/>
                </a:rPr>
                <a:t> </a:t>
              </a:r>
              <a:r>
                <a:rPr lang="ko-KR" altLang="en-US" sz="1550" spc="-94" dirty="0">
                  <a:solidFill>
                    <a:srgbClr val="000000">
                      <a:alpha val="53725"/>
                    </a:srgbClr>
                  </a:solidFill>
                  <a:latin typeface="Source Han Sans KR"/>
                  <a:ea typeface="Source Han Sans KR"/>
                  <a:cs typeface="Source Han Sans KR"/>
                </a:rPr>
                <a:t>주제를</a:t>
              </a:r>
              <a:r>
                <a:rPr lang="en-US" sz="1550" spc="-94" dirty="0">
                  <a:solidFill>
                    <a:srgbClr val="000000">
                      <a:alpha val="53725"/>
                    </a:srgbClr>
                  </a:solidFill>
                  <a:latin typeface="Source Han Sans KR"/>
                  <a:ea typeface="Source Han Sans KR"/>
                  <a:cs typeface="Source Han Sans KR"/>
                </a:rPr>
                <a:t> </a:t>
              </a:r>
              <a:r>
                <a:rPr lang="ko-KR" altLang="en-US" sz="1550" spc="-94" dirty="0">
                  <a:solidFill>
                    <a:srgbClr val="000000">
                      <a:alpha val="53725"/>
                    </a:srgbClr>
                  </a:solidFill>
                  <a:latin typeface="Source Han Sans KR"/>
                  <a:ea typeface="Source Han Sans KR"/>
                  <a:cs typeface="Source Han Sans KR"/>
                </a:rPr>
                <a:t>선택했는지</a:t>
              </a:r>
              <a:endParaRPr lang="en-US" altLang="ko-KR" sz="1550" spc="-94" dirty="0">
                <a:solidFill>
                  <a:srgbClr val="000000">
                    <a:alpha val="53725"/>
                  </a:srgbClr>
                </a:solidFill>
                <a:latin typeface="Source Han Sans KR"/>
                <a:ea typeface="Source Han Sans KR"/>
                <a:cs typeface="Source Han Sans KR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005459" y="3179295"/>
              <a:ext cx="3725958" cy="510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ko-KR" altLang="en-US" sz="3450" spc="-176" dirty="0">
                  <a:solidFill>
                    <a:srgbClr val="000000"/>
                  </a:solidFill>
                  <a:latin typeface="210 국민체조"/>
                  <a:ea typeface="210 국민체조"/>
                  <a:cs typeface="210 국민체조"/>
                </a:rPr>
                <a:t>AI 소개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8005459" y="2642752"/>
              <a:ext cx="484058" cy="55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36"/>
                </a:lnSpc>
              </a:pPr>
              <a:r>
                <a:rPr lang="en-US" sz="3613" spc="-184">
                  <a:solidFill>
                    <a:srgbClr val="8A9A95"/>
                  </a:solidFill>
                  <a:latin typeface="210 국민체조"/>
                  <a:ea typeface="210 국민체조"/>
                  <a:cs typeface="210 국민체조"/>
                  <a:sym typeface="210 국민체조"/>
                </a:rPr>
                <a:t>01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F95966E-B861-DEF0-C509-1EF04DABDF97}"/>
              </a:ext>
            </a:extLst>
          </p:cNvPr>
          <p:cNvGrpSpPr/>
          <p:nvPr/>
        </p:nvGrpSpPr>
        <p:grpSpPr>
          <a:xfrm>
            <a:off x="7965063" y="4820944"/>
            <a:ext cx="3806749" cy="1401658"/>
            <a:chOff x="7965063" y="4820944"/>
            <a:chExt cx="3806749" cy="1401658"/>
          </a:xfrm>
        </p:grpSpPr>
        <p:sp>
          <p:nvSpPr>
            <p:cNvPr id="20" name="TextBox 20"/>
            <p:cNvSpPr txBox="1"/>
            <p:nvPr/>
          </p:nvSpPr>
          <p:spPr>
            <a:xfrm>
              <a:off x="7965063" y="5984433"/>
              <a:ext cx="3806749" cy="2381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60"/>
                </a:lnSpc>
              </a:pPr>
              <a:r>
                <a:rPr lang="en-US" sz="1550" spc="-94" dirty="0">
                  <a:solidFill>
                    <a:srgbClr val="000000">
                      <a:alpha val="53725"/>
                    </a:srgbClr>
                  </a:solidFill>
                  <a:latin typeface="Source Han Sans KR"/>
                  <a:ea typeface="Source Han Sans KR"/>
                  <a:cs typeface="Source Han Sans KR"/>
                </a:rPr>
                <a:t>  </a:t>
              </a:r>
              <a:r>
                <a:rPr lang="en-US" sz="1550" spc="-94" err="1">
                  <a:solidFill>
                    <a:srgbClr val="000000">
                      <a:alpha val="53725"/>
                    </a:srgbClr>
                  </a:solidFill>
                  <a:latin typeface="Source Han Sans KR"/>
                  <a:ea typeface="Source Han Sans KR"/>
                  <a:cs typeface="Source Han Sans KR"/>
                </a:rPr>
                <a:t>AICE</a:t>
              </a:r>
              <a:r>
                <a:rPr lang="ko-KR" altLang="en-US" sz="1550" spc="-94" err="1">
                  <a:solidFill>
                    <a:srgbClr val="000000">
                      <a:alpha val="53725"/>
                    </a:srgbClr>
                  </a:solidFill>
                  <a:latin typeface="Source Han Sans KR"/>
                  <a:ea typeface="Source Han Sans KR"/>
                  <a:cs typeface="Source Han Sans KR"/>
                </a:rPr>
                <a:t>를</a:t>
              </a:r>
              <a:r>
                <a:rPr lang="en-US" sz="1550" spc="-94" dirty="0">
                  <a:solidFill>
                    <a:srgbClr val="000000">
                      <a:alpha val="53725"/>
                    </a:srgbClr>
                  </a:solidFill>
                  <a:latin typeface="Source Han Sans KR"/>
                  <a:ea typeface="Source Han Sans KR"/>
                  <a:cs typeface="Source Han Sans KR"/>
                </a:rPr>
                <a:t> </a:t>
              </a:r>
              <a:r>
                <a:rPr lang="ko-KR" altLang="en-US" sz="1550" spc="-94" err="1">
                  <a:solidFill>
                    <a:srgbClr val="000000">
                      <a:alpha val="53725"/>
                    </a:srgbClr>
                  </a:solidFill>
                  <a:latin typeface="Source Han Sans KR"/>
                  <a:ea typeface="Source Han Sans KR"/>
                  <a:cs typeface="Source Han Sans KR"/>
                </a:rPr>
                <a:t>어떻게</a:t>
              </a:r>
              <a:r>
                <a:rPr lang="en-US" sz="1550" spc="-94" dirty="0">
                  <a:solidFill>
                    <a:srgbClr val="000000">
                      <a:alpha val="53725"/>
                    </a:srgbClr>
                  </a:solidFill>
                  <a:latin typeface="Source Han Sans KR"/>
                  <a:ea typeface="Source Han Sans KR"/>
                  <a:cs typeface="Source Han Sans KR"/>
                </a:rPr>
                <a:t> </a:t>
              </a:r>
              <a:r>
                <a:rPr lang="ko-KR" altLang="en-US" sz="1550" spc="-94" err="1">
                  <a:solidFill>
                    <a:srgbClr val="000000">
                      <a:alpha val="53725"/>
                    </a:srgbClr>
                  </a:solidFill>
                  <a:latin typeface="Source Han Sans KR"/>
                  <a:ea typeface="Source Han Sans KR"/>
                  <a:cs typeface="Source Han Sans KR"/>
                </a:rPr>
                <a:t>공부했는지</a:t>
              </a:r>
              <a:endParaRPr lang="ko-KR" altLang="en-US" sz="1550" spc="-94">
                <a:solidFill>
                  <a:srgbClr val="000000">
                    <a:alpha val="53725"/>
                  </a:srgbClr>
                </a:solidFill>
                <a:latin typeface="Source Han Sans KR"/>
                <a:ea typeface="Source Han Sans KR"/>
                <a:cs typeface="Source Han Sans KR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8005459" y="5357487"/>
              <a:ext cx="3725958" cy="518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450" spc="-176" dirty="0">
                  <a:solidFill>
                    <a:srgbClr val="000000"/>
                  </a:solidFill>
                  <a:latin typeface="210 국민체조"/>
                  <a:ea typeface="210 국민체조"/>
                  <a:sym typeface="210 국민체조"/>
                </a:rPr>
                <a:t>AICE </a:t>
              </a:r>
              <a:r>
                <a:rPr lang="ko-KR" altLang="en-US" sz="3450" spc="-176" dirty="0">
                  <a:solidFill>
                    <a:srgbClr val="000000"/>
                  </a:solidFill>
                  <a:latin typeface="210 국민체조"/>
                  <a:ea typeface="210 국민체조"/>
                  <a:sym typeface="210 국민체조"/>
                </a:rPr>
                <a:t>공부 방법</a:t>
              </a:r>
              <a:endParaRPr lang="ko-KR" altLang="en-US" sz="3450" spc="-176" dirty="0" err="1">
                <a:latin typeface="210 국민체조"/>
                <a:ea typeface="210 국민체조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8005459" y="4820944"/>
              <a:ext cx="1245318" cy="55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36"/>
                </a:lnSpc>
              </a:pPr>
              <a:r>
                <a:rPr lang="en-US" sz="3613" spc="-184">
                  <a:solidFill>
                    <a:srgbClr val="8A9A95"/>
                  </a:solidFill>
                  <a:latin typeface="210 국민체조"/>
                  <a:ea typeface="210 국민체조"/>
                  <a:cs typeface="210 국민체조"/>
                  <a:sym typeface="210 국민체조"/>
                </a:rPr>
                <a:t>03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6120D38-FEF2-3B62-B6DC-6BE30FD8B602}"/>
              </a:ext>
            </a:extLst>
          </p:cNvPr>
          <p:cNvGrpSpPr/>
          <p:nvPr/>
        </p:nvGrpSpPr>
        <p:grpSpPr>
          <a:xfrm>
            <a:off x="7965063" y="7003652"/>
            <a:ext cx="3806749" cy="1401659"/>
            <a:chOff x="7965063" y="7003652"/>
            <a:chExt cx="3806749" cy="1401659"/>
          </a:xfrm>
        </p:grpSpPr>
        <p:sp>
          <p:nvSpPr>
            <p:cNvPr id="23" name="TextBox 23"/>
            <p:cNvSpPr txBox="1"/>
            <p:nvPr/>
          </p:nvSpPr>
          <p:spPr>
            <a:xfrm>
              <a:off x="7965063" y="8167142"/>
              <a:ext cx="3806749" cy="2381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60"/>
                </a:lnSpc>
              </a:pPr>
              <a:r>
                <a:rPr lang="en-US" sz="1550" spc="-94" dirty="0">
                  <a:solidFill>
                    <a:srgbClr val="000000">
                      <a:alpha val="53725"/>
                    </a:srgbClr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 </a:t>
              </a:r>
              <a:r>
                <a:rPr lang="ko-KR" altLang="en-US" sz="1550" spc="-94" dirty="0">
                  <a:solidFill>
                    <a:srgbClr val="000000">
                      <a:alpha val="53725"/>
                    </a:srgbClr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공문</a:t>
              </a:r>
              <a:r>
                <a:rPr lang="en-US" altLang="ko-KR" sz="1550" spc="-94" dirty="0">
                  <a:solidFill>
                    <a:srgbClr val="000000">
                      <a:alpha val="53725"/>
                    </a:srgbClr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altLang="ko-KR" sz="1550" spc="-94" dirty="0" err="1">
                  <a:solidFill>
                    <a:srgbClr val="000000">
                      <a:alpha val="53725"/>
                    </a:srgbClr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생성</a:t>
              </a:r>
              <a:r>
                <a:rPr lang="en-US" altLang="ko-KR" sz="1550" spc="-94" dirty="0">
                  <a:solidFill>
                    <a:srgbClr val="000000">
                      <a:alpha val="53725"/>
                    </a:srgbClr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프로젝트 </a:t>
              </a:r>
              <a:r>
                <a:rPr lang="en-US" altLang="ko-KR" sz="1550" spc="-94" dirty="0" err="1">
                  <a:solidFill>
                    <a:srgbClr val="000000">
                      <a:alpha val="53725"/>
                    </a:srgbClr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시연</a:t>
              </a:r>
              <a:r>
                <a:rPr lang="en-US" altLang="ko-KR" sz="1550" spc="-94" dirty="0">
                  <a:solidFill>
                    <a:srgbClr val="000000">
                      <a:alpha val="53725"/>
                    </a:srgbClr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및 </a:t>
              </a:r>
              <a:r>
                <a:rPr lang="en-US" altLang="ko-KR" sz="1550" spc="-94" dirty="0" err="1">
                  <a:solidFill>
                    <a:srgbClr val="000000">
                      <a:alpha val="53725"/>
                    </a:srgbClr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결과물</a:t>
              </a:r>
              <a:endParaRPr lang="en-US" altLang="ko-KR" sz="1550" spc="-94" dirty="0" err="1">
                <a:solidFill>
                  <a:srgbClr val="000000">
                    <a:alpha val="53725"/>
                  </a:srgbClr>
                </a:solidFill>
                <a:latin typeface="Source Han Sans KR"/>
                <a:ea typeface="Source Han Sans KR"/>
                <a:cs typeface="Source Han Sans KR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8005459" y="7540195"/>
              <a:ext cx="3725958" cy="510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ko-KR" altLang="en-US" sz="3450" spc="-176" dirty="0">
                  <a:solidFill>
                    <a:srgbClr val="000000"/>
                  </a:solidFill>
                  <a:latin typeface="210 국민체조"/>
                  <a:ea typeface="210 국민체조"/>
                  <a:cs typeface="210 국민체조"/>
                  <a:sym typeface="210 국민체조"/>
                </a:rPr>
                <a:t>프로젝트</a:t>
              </a:r>
              <a:r>
                <a:rPr lang="en-US" sz="3450" spc="-176" dirty="0">
                  <a:solidFill>
                    <a:srgbClr val="000000"/>
                  </a:solidFill>
                  <a:latin typeface="210 국민체조"/>
                  <a:ea typeface="210 국민체조"/>
                  <a:cs typeface="210 국민체조"/>
                  <a:sym typeface="210 국민체조"/>
                </a:rPr>
                <a:t> </a:t>
              </a:r>
              <a:r>
                <a:rPr lang="ko-KR" altLang="en-US" sz="3450" spc="-176" dirty="0">
                  <a:solidFill>
                    <a:srgbClr val="000000"/>
                  </a:solidFill>
                  <a:latin typeface="210 국민체조"/>
                  <a:ea typeface="210 국민체조"/>
                  <a:cs typeface="210 국민체조"/>
                  <a:sym typeface="210 국민체조"/>
                </a:rPr>
                <a:t>결과</a:t>
              </a:r>
              <a:endParaRPr lang="en-US" sz="3450" spc="-176" dirty="0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8005459" y="7003652"/>
              <a:ext cx="1726114" cy="55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36"/>
                </a:lnSpc>
              </a:pPr>
              <a:r>
                <a:rPr lang="en-US" sz="3613" spc="-184">
                  <a:solidFill>
                    <a:srgbClr val="8A9A95"/>
                  </a:solidFill>
                  <a:latin typeface="210 국민체조"/>
                  <a:ea typeface="210 국민체조"/>
                  <a:cs typeface="210 국민체조"/>
                  <a:sym typeface="210 국민체조"/>
                </a:rPr>
                <a:t>05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29CBB4F-7D30-1AB8-7096-38AB4A10669C}"/>
              </a:ext>
            </a:extLst>
          </p:cNvPr>
          <p:cNvGrpSpPr/>
          <p:nvPr/>
        </p:nvGrpSpPr>
        <p:grpSpPr>
          <a:xfrm>
            <a:off x="12359006" y="2642752"/>
            <a:ext cx="3806749" cy="1403916"/>
            <a:chOff x="12359006" y="2642752"/>
            <a:chExt cx="3806749" cy="1403916"/>
          </a:xfrm>
        </p:grpSpPr>
        <p:sp>
          <p:nvSpPr>
            <p:cNvPr id="26" name="TextBox 26"/>
            <p:cNvSpPr txBox="1"/>
            <p:nvPr/>
          </p:nvSpPr>
          <p:spPr>
            <a:xfrm>
              <a:off x="12359006" y="3808499"/>
              <a:ext cx="3806749" cy="2381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60"/>
                </a:lnSpc>
              </a:pPr>
              <a:r>
                <a:rPr lang="en-US" sz="1550" spc="-94" dirty="0">
                  <a:solidFill>
                    <a:srgbClr val="000000">
                      <a:alpha val="53725"/>
                    </a:srgbClr>
                  </a:solidFill>
                  <a:latin typeface="Source Han Sans KR"/>
                  <a:ea typeface="Source Han Sans KR"/>
                  <a:sym typeface="Source Han Sans KR"/>
                </a:rPr>
                <a:t> </a:t>
              </a:r>
              <a:r>
                <a:rPr lang="en-US" altLang="ko-KR" sz="1550" spc="-94" dirty="0">
                  <a:solidFill>
                    <a:srgbClr val="000000">
                      <a:alpha val="53725"/>
                    </a:srgbClr>
                  </a:solidFill>
                  <a:latin typeface="Source Han Sans KR"/>
                  <a:ea typeface="Source Han Sans KR"/>
                  <a:sym typeface="Source Han Sans KR"/>
                </a:rPr>
                <a:t> </a:t>
              </a:r>
              <a:r>
                <a:rPr lang="ko-KR" altLang="en-US" sz="1550" spc="-94" dirty="0">
                  <a:solidFill>
                    <a:srgbClr val="000000">
                      <a:alpha val="53725"/>
                    </a:srgbClr>
                  </a:solidFill>
                  <a:latin typeface="Source Han Sans KR"/>
                  <a:ea typeface="Source Han Sans KR"/>
                  <a:sym typeface="Source Han Sans KR"/>
                </a:rPr>
                <a:t>왜</a:t>
              </a:r>
              <a:r>
                <a:rPr lang="en-US" sz="1550" spc="-94">
                  <a:solidFill>
                    <a:srgbClr val="000000">
                      <a:alpha val="53725"/>
                    </a:srgbClr>
                  </a:solidFill>
                  <a:latin typeface="Source Han Sans KR"/>
                  <a:ea typeface="Source Han Sans KR"/>
                  <a:sym typeface="Source Han Sans KR"/>
                </a:rPr>
                <a:t> AICE</a:t>
              </a:r>
              <a:r>
                <a:rPr lang="ko-KR" altLang="en-US" sz="1550" spc="-94">
                  <a:solidFill>
                    <a:srgbClr val="000000">
                      <a:alpha val="53725"/>
                    </a:srgbClr>
                  </a:solidFill>
                  <a:latin typeface="Source Han Sans KR"/>
                  <a:ea typeface="Source Han Sans KR"/>
                  <a:sym typeface="Source Han Sans KR"/>
                </a:rPr>
                <a:t>라는</a:t>
              </a:r>
              <a:r>
                <a:rPr lang="en-US" sz="1550" spc="-94">
                  <a:solidFill>
                    <a:srgbClr val="000000">
                      <a:alpha val="53725"/>
                    </a:srgbClr>
                  </a:solidFill>
                  <a:latin typeface="Source Han Sans KR"/>
                  <a:ea typeface="Source Han Sans KR"/>
                  <a:sym typeface="Source Han Sans KR"/>
                </a:rPr>
                <a:t> </a:t>
              </a:r>
              <a:r>
                <a:rPr lang="ko-KR" altLang="en-US" sz="1550" spc="-94">
                  <a:solidFill>
                    <a:srgbClr val="000000">
                      <a:alpha val="53725"/>
                    </a:srgbClr>
                  </a:solidFill>
                  <a:latin typeface="Source Han Sans KR"/>
                  <a:ea typeface="Source Han Sans KR"/>
                  <a:sym typeface="Source Han Sans KR"/>
                </a:rPr>
                <a:t>자격증을</a:t>
              </a:r>
              <a:r>
                <a:rPr lang="en-US" sz="1550" spc="-94">
                  <a:solidFill>
                    <a:srgbClr val="000000">
                      <a:alpha val="53725"/>
                    </a:srgbClr>
                  </a:solidFill>
                  <a:latin typeface="Source Han Sans KR"/>
                  <a:ea typeface="Source Han Sans KR"/>
                  <a:sym typeface="Source Han Sans KR"/>
                </a:rPr>
                <a:t> </a:t>
              </a:r>
              <a:r>
                <a:rPr lang="ko-KR" altLang="en-US" sz="1550" spc="-94">
                  <a:solidFill>
                    <a:srgbClr val="000000">
                      <a:alpha val="53725"/>
                    </a:srgbClr>
                  </a:solidFill>
                  <a:latin typeface="Source Han Sans KR"/>
                  <a:ea typeface="Source Han Sans KR"/>
                  <a:sym typeface="Source Han Sans KR"/>
                </a:rPr>
                <a:t>선택했는지</a:t>
              </a:r>
              <a:endParaRPr lang="ko-KR" altLang="en-US" sz="1550" spc="-94" dirty="0">
                <a:solidFill>
                  <a:srgbClr val="000000">
                    <a:alpha val="53725"/>
                  </a:srgbClr>
                </a:solidFill>
                <a:latin typeface="Source Han Sans KR"/>
                <a:ea typeface="Source Han Sans KR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2399401" y="3181553"/>
              <a:ext cx="3725958" cy="518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ko-KR" altLang="en-US" sz="3450" spc="-176" dirty="0">
                  <a:solidFill>
                    <a:srgbClr val="000000"/>
                  </a:solidFill>
                  <a:latin typeface="210 국민체조"/>
                  <a:ea typeface="210 국민체조"/>
                  <a:sym typeface="210 국민체조"/>
                </a:rPr>
                <a:t>AICE 소개</a:t>
              </a:r>
              <a:endParaRPr lang="ko-KR" dirty="0">
                <a:solidFill>
                  <a:srgbClr val="000000"/>
                </a:solidFill>
                <a:latin typeface="Calibri"/>
                <a:ea typeface="맑은 고딕" panose="020B0503020000020004" pitchFamily="34" charset="-127"/>
                <a:cs typeface="Calibri"/>
                <a:sym typeface="210 국민체조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2399401" y="2642752"/>
              <a:ext cx="884721" cy="55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36"/>
                </a:lnSpc>
              </a:pPr>
              <a:r>
                <a:rPr lang="en-US" sz="3613" spc="-184">
                  <a:solidFill>
                    <a:srgbClr val="8A9A95"/>
                  </a:solidFill>
                  <a:latin typeface="210 국민체조"/>
                  <a:ea typeface="210 국민체조"/>
                  <a:cs typeface="210 국민체조"/>
                  <a:sym typeface="210 국민체조"/>
                </a:rPr>
                <a:t>02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6CAA7BA-AED4-A3E0-A25E-F5BD9CA06546}"/>
              </a:ext>
            </a:extLst>
          </p:cNvPr>
          <p:cNvGrpSpPr/>
          <p:nvPr/>
        </p:nvGrpSpPr>
        <p:grpSpPr>
          <a:xfrm>
            <a:off x="12359006" y="4820944"/>
            <a:ext cx="3806749" cy="1397784"/>
            <a:chOff x="12359006" y="4820944"/>
            <a:chExt cx="3806749" cy="1397784"/>
          </a:xfrm>
        </p:grpSpPr>
        <p:sp>
          <p:nvSpPr>
            <p:cNvPr id="29" name="TextBox 29"/>
            <p:cNvSpPr txBox="1"/>
            <p:nvPr/>
          </p:nvSpPr>
          <p:spPr>
            <a:xfrm>
              <a:off x="12359006" y="5984433"/>
              <a:ext cx="3806749" cy="234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60"/>
                </a:lnSpc>
              </a:pPr>
              <a:r>
                <a:rPr lang="en-US" sz="1550" spc="-94" dirty="0">
                  <a:solidFill>
                    <a:srgbClr val="000000">
                      <a:alpha val="53725"/>
                    </a:srgbClr>
                  </a:solidFill>
                  <a:latin typeface="Source Han Sans KR"/>
                  <a:ea typeface="Source Han Sans KR"/>
                </a:rPr>
                <a:t>  </a:t>
              </a:r>
              <a:r>
                <a:rPr lang="en-US" altLang="ko-KR" sz="1550" spc="-94" dirty="0" err="1">
                  <a:solidFill>
                    <a:srgbClr val="000000">
                      <a:alpha val="53725"/>
                    </a:srgbClr>
                  </a:solidFill>
                  <a:latin typeface="Source Han Sans KR"/>
                  <a:ea typeface="Source Han Sans KR"/>
                </a:rPr>
                <a:t>AICE를</a:t>
              </a:r>
              <a:r>
                <a:rPr lang="en-US" altLang="ko-KR" sz="1550" spc="-94" dirty="0">
                  <a:solidFill>
                    <a:srgbClr val="000000">
                      <a:alpha val="53725"/>
                    </a:srgbClr>
                  </a:solidFill>
                  <a:latin typeface="Source Han Sans KR"/>
                  <a:ea typeface="Source Han Sans KR"/>
                </a:rPr>
                <a:t> </a:t>
              </a:r>
              <a:r>
                <a:rPr lang="en-US" altLang="ko-KR" sz="1550" spc="-94" dirty="0" err="1">
                  <a:solidFill>
                    <a:srgbClr val="000000">
                      <a:alpha val="53725"/>
                    </a:srgbClr>
                  </a:solidFill>
                  <a:latin typeface="Source Han Sans KR"/>
                  <a:ea typeface="Source Han Sans KR"/>
                </a:rPr>
                <a:t>기반으로</a:t>
              </a:r>
              <a:r>
                <a:rPr lang="en-US" altLang="ko-KR" sz="1550" spc="-94" dirty="0">
                  <a:solidFill>
                    <a:srgbClr val="000000">
                      <a:alpha val="53725"/>
                    </a:srgbClr>
                  </a:solidFill>
                  <a:latin typeface="Source Han Sans KR"/>
                  <a:ea typeface="Source Han Sans KR"/>
                </a:rPr>
                <a:t> 한 </a:t>
              </a:r>
              <a:r>
                <a:rPr lang="en-US" altLang="ko-KR" sz="1550" spc="-94" dirty="0" err="1">
                  <a:solidFill>
                    <a:srgbClr val="000000">
                      <a:alpha val="53725"/>
                    </a:srgbClr>
                  </a:solidFill>
                  <a:latin typeface="Source Han Sans KR"/>
                  <a:ea typeface="Source Han Sans KR"/>
                </a:rPr>
                <a:t>공문</a:t>
              </a:r>
              <a:r>
                <a:rPr lang="en-US" altLang="ko-KR" sz="1550" spc="-94" dirty="0">
                  <a:solidFill>
                    <a:srgbClr val="000000">
                      <a:alpha val="53725"/>
                    </a:srgbClr>
                  </a:solidFill>
                  <a:latin typeface="Source Han Sans KR"/>
                  <a:ea typeface="Source Han Sans KR"/>
                </a:rPr>
                <a:t> </a:t>
              </a:r>
              <a:r>
                <a:rPr lang="en-US" altLang="ko-KR" sz="1550" spc="-94" dirty="0" err="1">
                  <a:solidFill>
                    <a:srgbClr val="000000">
                      <a:alpha val="53725"/>
                    </a:srgbClr>
                  </a:solidFill>
                  <a:latin typeface="Source Han Sans KR"/>
                  <a:ea typeface="Source Han Sans KR"/>
                </a:rPr>
                <a:t>생성</a:t>
              </a:r>
              <a:r>
                <a:rPr lang="en-US" altLang="ko-KR" sz="1550" spc="-94" dirty="0">
                  <a:solidFill>
                    <a:srgbClr val="000000">
                      <a:alpha val="53725"/>
                    </a:srgbClr>
                  </a:solidFill>
                  <a:latin typeface="Source Han Sans KR"/>
                  <a:ea typeface="Source Han Sans KR"/>
                </a:rPr>
                <a:t> </a:t>
              </a:r>
              <a:r>
                <a:rPr lang="en-US" altLang="ko-KR" sz="1550" spc="-94" dirty="0" err="1">
                  <a:solidFill>
                    <a:srgbClr val="000000">
                      <a:alpha val="53725"/>
                    </a:srgbClr>
                  </a:solidFill>
                  <a:latin typeface="Source Han Sans KR"/>
                  <a:ea typeface="Source Han Sans KR"/>
                </a:rPr>
                <a:t>프로젝트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2399401" y="5357487"/>
              <a:ext cx="3725958" cy="510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ko-KR" altLang="en-US" sz="3450" spc="-176" dirty="0">
                  <a:solidFill>
                    <a:srgbClr val="000000"/>
                  </a:solidFill>
                  <a:latin typeface="210 국민체조"/>
                  <a:ea typeface="210 국민체조"/>
                  <a:cs typeface="210 국민체조"/>
                </a:rPr>
                <a:t>프로젝트 소개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2399401" y="4820944"/>
              <a:ext cx="1405584" cy="55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36"/>
                </a:lnSpc>
              </a:pPr>
              <a:r>
                <a:rPr lang="en-US" sz="3613" spc="-184">
                  <a:solidFill>
                    <a:srgbClr val="8A9A95"/>
                  </a:solidFill>
                  <a:latin typeface="210 국민체조"/>
                  <a:ea typeface="210 국민체조"/>
                  <a:cs typeface="210 국민체조"/>
                  <a:sym typeface="210 국민체조"/>
                </a:rPr>
                <a:t>04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1F14021-AE63-2C6F-598B-4C5BBE4A588A}"/>
              </a:ext>
            </a:extLst>
          </p:cNvPr>
          <p:cNvGrpSpPr/>
          <p:nvPr/>
        </p:nvGrpSpPr>
        <p:grpSpPr>
          <a:xfrm>
            <a:off x="12359006" y="7003652"/>
            <a:ext cx="3806749" cy="1401659"/>
            <a:chOff x="12359006" y="7003652"/>
            <a:chExt cx="3806749" cy="1401659"/>
          </a:xfrm>
        </p:grpSpPr>
        <p:sp>
          <p:nvSpPr>
            <p:cNvPr id="32" name="TextBox 32"/>
            <p:cNvSpPr txBox="1"/>
            <p:nvPr/>
          </p:nvSpPr>
          <p:spPr>
            <a:xfrm>
              <a:off x="12359006" y="8167142"/>
              <a:ext cx="3806749" cy="2381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60"/>
                </a:lnSpc>
              </a:pPr>
              <a:r>
                <a:rPr lang="en-US" sz="1550" spc="-94" dirty="0">
                  <a:solidFill>
                    <a:srgbClr val="000000">
                      <a:alpha val="53725"/>
                    </a:srgbClr>
                  </a:solidFill>
                  <a:latin typeface="Source Han Sans KR"/>
                  <a:ea typeface="Source Han Sans KR"/>
                  <a:cs typeface="Source Han Sans KR"/>
                </a:rPr>
                <a:t>   </a:t>
              </a:r>
              <a:r>
                <a:rPr lang="ko-KR" altLang="en-US" sz="1550" spc="-94" dirty="0">
                  <a:solidFill>
                    <a:srgbClr val="000000">
                      <a:alpha val="53725"/>
                    </a:srgbClr>
                  </a:solidFill>
                  <a:latin typeface="Source Han Sans KR"/>
                  <a:ea typeface="Source Han Sans KR"/>
                  <a:cs typeface="Source Han Sans KR"/>
                </a:rPr>
                <a:t>프로젝트의 향후 계획 및 </a:t>
              </a:r>
              <a:r>
                <a:rPr lang="en-US" sz="1550" spc="-94" dirty="0">
                  <a:solidFill>
                    <a:srgbClr val="000000">
                      <a:alpha val="53725"/>
                    </a:srgbClr>
                  </a:solidFill>
                  <a:latin typeface="Source Han Sans KR"/>
                  <a:ea typeface="Source Han Sans KR"/>
                  <a:cs typeface="Source Han Sans KR"/>
                </a:rPr>
                <a:t>CoP </a:t>
              </a:r>
              <a:r>
                <a:rPr lang="ko-KR" altLang="en-US" sz="1550" spc="-94" dirty="0">
                  <a:solidFill>
                    <a:srgbClr val="000000">
                      <a:alpha val="53725"/>
                    </a:srgbClr>
                  </a:solidFill>
                  <a:latin typeface="Source Han Sans KR"/>
                  <a:ea typeface="Source Han Sans KR"/>
                  <a:cs typeface="Source Han Sans KR"/>
                </a:rPr>
                <a:t>총</a:t>
              </a:r>
              <a:r>
                <a:rPr lang="en-US" sz="1550" spc="-94" dirty="0">
                  <a:solidFill>
                    <a:srgbClr val="000000">
                      <a:alpha val="53725"/>
                    </a:srgbClr>
                  </a:solidFill>
                  <a:latin typeface="Source Han Sans KR"/>
                  <a:ea typeface="Source Han Sans KR"/>
                  <a:cs typeface="Source Han Sans KR"/>
                </a:rPr>
                <a:t> </a:t>
              </a:r>
              <a:r>
                <a:rPr lang="ko-KR" altLang="en-US" sz="1550" spc="-94" dirty="0" err="1">
                  <a:solidFill>
                    <a:srgbClr val="000000">
                      <a:alpha val="53725"/>
                    </a:srgbClr>
                  </a:solidFill>
                  <a:latin typeface="Source Han Sans KR"/>
                  <a:ea typeface="Source Han Sans KR"/>
                  <a:cs typeface="Source Han Sans KR"/>
                </a:rPr>
                <a:t>느낀점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2399401" y="7540195"/>
              <a:ext cx="3725958" cy="510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ko-KR" altLang="en-US" sz="3450" spc="-176" dirty="0">
                  <a:solidFill>
                    <a:srgbClr val="000000"/>
                  </a:solidFill>
                  <a:latin typeface="210 국민체조"/>
                  <a:ea typeface="210 국민체조"/>
                  <a:cs typeface="210 국민체조"/>
                </a:rPr>
                <a:t>향후계획 및 </a:t>
              </a:r>
              <a:r>
                <a:rPr lang="ko-KR" altLang="en-US" sz="3450" spc="-176" dirty="0" err="1">
                  <a:solidFill>
                    <a:srgbClr val="000000"/>
                  </a:solidFill>
                  <a:latin typeface="210 국민체조"/>
                  <a:ea typeface="210 국민체조"/>
                  <a:cs typeface="210 국민체조"/>
                </a:rPr>
                <a:t>느낀점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2399401" y="7003652"/>
              <a:ext cx="2687707" cy="55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36"/>
                </a:lnSpc>
              </a:pPr>
              <a:r>
                <a:rPr lang="en-US" sz="3613" spc="-184">
                  <a:solidFill>
                    <a:srgbClr val="8A9A95"/>
                  </a:solidFill>
                  <a:latin typeface="210 국민체조"/>
                  <a:ea typeface="210 국민체조"/>
                  <a:cs typeface="210 국민체조"/>
                  <a:sym typeface="210 국민체조"/>
                </a:rPr>
                <a:t>06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8888" y="468061"/>
            <a:ext cx="16990224" cy="9265301"/>
            <a:chOff x="0" y="-241102"/>
            <a:chExt cx="22653632" cy="1235373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127000"/>
              <a:ext cx="22653632" cy="11985632"/>
              <a:chOff x="0" y="0"/>
              <a:chExt cx="4474792" cy="236753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4792" cy="2367532"/>
              </a:xfrm>
              <a:custGeom>
                <a:avLst/>
                <a:gdLst/>
                <a:ahLst/>
                <a:cxnLst/>
                <a:rect l="l" t="t" r="r" b="b"/>
                <a:pathLst>
                  <a:path w="4474792" h="2367532">
                    <a:moveTo>
                      <a:pt x="0" y="0"/>
                    </a:moveTo>
                    <a:lnTo>
                      <a:pt x="4474792" y="0"/>
                    </a:lnTo>
                    <a:lnTo>
                      <a:pt x="4474792" y="2367532"/>
                    </a:lnTo>
                    <a:lnTo>
                      <a:pt x="0" y="2367532"/>
                    </a:lnTo>
                    <a:close/>
                  </a:path>
                </a:pathLst>
              </a:custGeom>
              <a:solidFill>
                <a:srgbClr val="C5C5C5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474792" cy="241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-241102"/>
              <a:ext cx="22653632" cy="12226734"/>
              <a:chOff x="0" y="-47625"/>
              <a:chExt cx="4474792" cy="241515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74792" cy="2367532"/>
              </a:xfrm>
              <a:custGeom>
                <a:avLst/>
                <a:gdLst/>
                <a:ahLst/>
                <a:cxnLst/>
                <a:rect l="l" t="t" r="r" b="b"/>
                <a:pathLst>
                  <a:path w="4474792" h="2367532">
                    <a:moveTo>
                      <a:pt x="0" y="0"/>
                    </a:moveTo>
                    <a:lnTo>
                      <a:pt x="4474792" y="0"/>
                    </a:lnTo>
                    <a:lnTo>
                      <a:pt x="4474792" y="2367532"/>
                    </a:lnTo>
                    <a:lnTo>
                      <a:pt x="0" y="2367532"/>
                    </a:lnTo>
                    <a:close/>
                  </a:path>
                </a:pathLst>
              </a:custGeom>
              <a:solidFill>
                <a:srgbClr val="FAFAFA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474792" cy="241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648888" y="648888"/>
            <a:ext cx="16990224" cy="1556195"/>
            <a:chOff x="0" y="0"/>
            <a:chExt cx="4474792" cy="4098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74792" cy="409862"/>
            </a:xfrm>
            <a:custGeom>
              <a:avLst/>
              <a:gdLst/>
              <a:ahLst/>
              <a:cxnLst/>
              <a:rect l="l" t="t" r="r" b="b"/>
              <a:pathLst>
                <a:path w="4474792" h="409862">
                  <a:moveTo>
                    <a:pt x="0" y="0"/>
                  </a:moveTo>
                  <a:lnTo>
                    <a:pt x="4474792" y="0"/>
                  </a:lnTo>
                  <a:lnTo>
                    <a:pt x="4474792" y="409862"/>
                  </a:lnTo>
                  <a:lnTo>
                    <a:pt x="0" y="409862"/>
                  </a:lnTo>
                  <a:close/>
                </a:path>
              </a:pathLst>
            </a:custGeom>
            <a:solidFill>
              <a:srgbClr val="8D9C97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474792" cy="4574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9665930" y="3463667"/>
            <a:ext cx="337871" cy="337871"/>
          </a:xfrm>
          <a:custGeom>
            <a:avLst/>
            <a:gdLst/>
            <a:ahLst/>
            <a:cxnLst/>
            <a:rect l="l" t="t" r="r" b="b"/>
            <a:pathLst>
              <a:path w="337871" h="337871">
                <a:moveTo>
                  <a:pt x="0" y="0"/>
                </a:moveTo>
                <a:lnTo>
                  <a:pt x="337871" y="0"/>
                </a:lnTo>
                <a:lnTo>
                  <a:pt x="337871" y="337871"/>
                </a:lnTo>
                <a:lnTo>
                  <a:pt x="0" y="337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338497" y="923925"/>
            <a:ext cx="5097279" cy="949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62"/>
              </a:lnSpc>
            </a:pPr>
            <a:r>
              <a:rPr lang="en-US" sz="5500" spc="-282" dirty="0">
                <a:solidFill>
                  <a:srgbClr val="FFFFFF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AI </a:t>
            </a:r>
            <a:r>
              <a:rPr lang="ko-KR" altLang="en-US" sz="5500" spc="-282" dirty="0">
                <a:solidFill>
                  <a:srgbClr val="FFFFFF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소개</a:t>
            </a:r>
            <a:endParaRPr lang="en-US" sz="5500" spc="-282" dirty="0" err="1">
              <a:solidFill>
                <a:srgbClr val="FFFFFF"/>
              </a:solidFill>
              <a:latin typeface="210 국민체조"/>
              <a:ea typeface="210 국민체조"/>
              <a:cs typeface="210 국민체조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552970" y="1508609"/>
            <a:ext cx="454375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980"/>
              </a:lnSpc>
            </a:pPr>
            <a:r>
              <a:rPr lang="ko-KR" altLang="en-US" sz="1650" spc="-100" dirty="0">
                <a:solidFill>
                  <a:srgbClr val="FFFFFF">
                    <a:alpha val="53725"/>
                  </a:srgbClr>
                </a:solidFill>
                <a:latin typeface="Source Han Sans KR"/>
                <a:ea typeface="Source Han Sans KR"/>
                <a:cs typeface="Source Han Sans KR"/>
              </a:rPr>
              <a:t>왜 </a:t>
            </a:r>
            <a:r>
              <a:rPr lang="ko-KR" altLang="en-US" sz="1650" spc="-100" dirty="0" err="1">
                <a:solidFill>
                  <a:srgbClr val="FFFFFF">
                    <a:alpha val="53725"/>
                  </a:srgbClr>
                </a:solidFill>
                <a:latin typeface="Source Han Sans KR"/>
                <a:ea typeface="Source Han Sans KR"/>
                <a:cs typeface="Source Han Sans KR"/>
              </a:rPr>
              <a:t>AI라는</a:t>
            </a:r>
            <a:r>
              <a:rPr lang="ko-KR" altLang="en-US" sz="1650" spc="-100" dirty="0">
                <a:solidFill>
                  <a:srgbClr val="FFFFFF">
                    <a:alpha val="53725"/>
                  </a:srgbClr>
                </a:solidFill>
                <a:latin typeface="Source Han Sans KR"/>
                <a:ea typeface="Source Han Sans KR"/>
                <a:cs typeface="Source Han Sans KR"/>
              </a:rPr>
              <a:t> 주제를 선택했는지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365390" y="4234747"/>
            <a:ext cx="5603364" cy="419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9"/>
              </a:lnSpc>
            </a:pPr>
            <a:r>
              <a:rPr lang="ko-KR" altLang="en-US" sz="2800" spc="-137" dirty="0">
                <a:solidFill>
                  <a:srgbClr val="000000">
                    <a:alpha val="64705"/>
                  </a:srgbClr>
                </a:solidFill>
                <a:latin typeface="210 국민체조"/>
                <a:ea typeface="210 국민체조"/>
                <a:cs typeface="Source Han Sans KR"/>
              </a:rPr>
              <a:t>반복적인 업무의 감소</a:t>
            </a:r>
            <a:endParaRPr lang="ko-KR" dirty="0"/>
          </a:p>
        </p:txBody>
      </p:sp>
      <p:sp>
        <p:nvSpPr>
          <p:cNvPr id="18" name="TextBox 18"/>
          <p:cNvSpPr txBox="1"/>
          <p:nvPr/>
        </p:nvSpPr>
        <p:spPr>
          <a:xfrm>
            <a:off x="11160317" y="3176009"/>
            <a:ext cx="5997982" cy="5832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50" spc="-203" dirty="0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</a:rPr>
              <a:t>AI</a:t>
            </a:r>
            <a:r>
              <a:rPr lang="ko-KR" altLang="en-US" sz="3950" spc="-203" dirty="0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</a:rPr>
              <a:t>의</a:t>
            </a:r>
            <a:r>
              <a:rPr lang="en-US" sz="3950" spc="-203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</a:rPr>
              <a:t> </a:t>
            </a:r>
            <a:r>
              <a:rPr lang="ko-KR" altLang="en-US" sz="3950" spc="-203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</a:rPr>
              <a:t>높은</a:t>
            </a:r>
            <a:r>
              <a:rPr lang="en-US" sz="3950" spc="-203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</a:rPr>
              <a:t> </a:t>
            </a:r>
            <a:r>
              <a:rPr lang="ko-KR" altLang="en-US" sz="3950" spc="-203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</a:rPr>
              <a:t>업무</a:t>
            </a:r>
            <a:r>
              <a:rPr lang="en-US" sz="3950" spc="-203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</a:rPr>
              <a:t> </a:t>
            </a:r>
            <a:r>
              <a:rPr lang="ko-KR" altLang="en-US" sz="3950" spc="-203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</a:rPr>
              <a:t>활용</a:t>
            </a:r>
            <a:r>
              <a:rPr lang="en-US" sz="3950" spc="-203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</a:rPr>
              <a:t> </a:t>
            </a:r>
            <a:r>
              <a:rPr lang="ko-KR" altLang="en-US" sz="3950" spc="-203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</a:rPr>
              <a:t>가치</a:t>
            </a:r>
            <a:endParaRPr lang="en-US" sz="3950" spc="-203" dirty="0">
              <a:solidFill>
                <a:srgbClr val="000000"/>
              </a:solidFill>
              <a:latin typeface="210 국민체조"/>
              <a:ea typeface="210 국민체조"/>
              <a:cs typeface="210 국민체조"/>
            </a:endParaRPr>
          </a:p>
        </p:txBody>
      </p:sp>
      <p:pic>
        <p:nvPicPr>
          <p:cNvPr id="19" name="그림 18" descr="텍스트, 스크린샷, 원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9B43079-AFAB-0D2E-22DC-23546F0A37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555" r="-228" b="365"/>
          <a:stretch>
            <a:fillRect/>
          </a:stretch>
        </p:blipFill>
        <p:spPr>
          <a:xfrm>
            <a:off x="1337260" y="2960747"/>
            <a:ext cx="9370836" cy="5677064"/>
          </a:xfrm>
          <a:prstGeom prst="rect">
            <a:avLst/>
          </a:prstGeom>
        </p:spPr>
      </p:pic>
      <p:sp>
        <p:nvSpPr>
          <p:cNvPr id="22" name="TextBox 17">
            <a:extLst>
              <a:ext uri="{FF2B5EF4-FFF2-40B4-BE49-F238E27FC236}">
                <a16:creationId xmlns:a16="http://schemas.microsoft.com/office/drawing/2014/main" id="{001F2FAC-6062-E877-851D-3A7E1F05E29F}"/>
              </a:ext>
            </a:extLst>
          </p:cNvPr>
          <p:cNvSpPr txBox="1"/>
          <p:nvPr/>
        </p:nvSpPr>
        <p:spPr>
          <a:xfrm>
            <a:off x="11365390" y="4941602"/>
            <a:ext cx="5603364" cy="419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9"/>
              </a:lnSpc>
            </a:pPr>
            <a:r>
              <a:rPr lang="ko-KR" altLang="en-US" sz="2800" spc="-137" dirty="0">
                <a:solidFill>
                  <a:srgbClr val="000000">
                    <a:alpha val="64705"/>
                  </a:srgbClr>
                </a:solidFill>
                <a:latin typeface="210 국민체조"/>
                <a:ea typeface="210 국민체조"/>
              </a:rPr>
              <a:t>업무 능률의 증가</a:t>
            </a:r>
            <a:endParaRPr lang="ko-KR" dirty="0">
              <a:ea typeface="맑은 고딕"/>
              <a:cs typeface="Calibri"/>
            </a:endParaRP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8C591323-E5F1-B471-1116-319403D66EEB}"/>
              </a:ext>
            </a:extLst>
          </p:cNvPr>
          <p:cNvSpPr txBox="1"/>
          <p:nvPr/>
        </p:nvSpPr>
        <p:spPr>
          <a:xfrm>
            <a:off x="11365389" y="5693575"/>
            <a:ext cx="5603364" cy="419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9"/>
              </a:lnSpc>
            </a:pPr>
            <a:r>
              <a:rPr lang="ko-KR" altLang="en-US" sz="2800" spc="-137" dirty="0">
                <a:solidFill>
                  <a:srgbClr val="000000">
                    <a:alpha val="64705"/>
                  </a:srgbClr>
                </a:solidFill>
                <a:latin typeface="210 국민체조"/>
                <a:ea typeface="210 국민체조"/>
              </a:rPr>
              <a:t>정보 및 아이디어 수집</a:t>
            </a:r>
            <a:endParaRPr lang="ko-KR" dirty="0">
              <a:ea typeface="맑은 고딕"/>
              <a:cs typeface="Calibri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33BCC58A-56CD-B5D8-7BFC-632EF4F81C9A}"/>
              </a:ext>
            </a:extLst>
          </p:cNvPr>
          <p:cNvSpPr txBox="1"/>
          <p:nvPr/>
        </p:nvSpPr>
        <p:spPr>
          <a:xfrm>
            <a:off x="11365388" y="6445548"/>
            <a:ext cx="5603364" cy="419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9"/>
              </a:lnSpc>
            </a:pPr>
            <a:r>
              <a:rPr lang="ko-KR" altLang="en-US" sz="2800" spc="-137" dirty="0">
                <a:solidFill>
                  <a:srgbClr val="000000">
                    <a:alpha val="64705"/>
                  </a:srgbClr>
                </a:solidFill>
                <a:latin typeface="210 국민체조"/>
                <a:ea typeface="210 국민체조"/>
              </a:rPr>
              <a:t>다양한 프로세스 개선</a:t>
            </a:r>
            <a:endParaRPr lang="ko-KR" dirty="0">
              <a:ea typeface="맑은 고딕"/>
              <a:cs typeface="Calibri"/>
            </a:endParaRP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B9FC533B-A2E5-F509-28D0-C744D0AE1EE0}"/>
              </a:ext>
            </a:extLst>
          </p:cNvPr>
          <p:cNvSpPr txBox="1"/>
          <p:nvPr/>
        </p:nvSpPr>
        <p:spPr>
          <a:xfrm>
            <a:off x="11365387" y="7032087"/>
            <a:ext cx="3046654" cy="12852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19"/>
              </a:lnSpc>
            </a:pPr>
            <a:r>
              <a:rPr lang="ko-KR" altLang="en-US" sz="2800" spc="-137" dirty="0">
                <a:solidFill>
                  <a:srgbClr val="000000">
                    <a:alpha val="64705"/>
                  </a:srgbClr>
                </a:solidFill>
                <a:latin typeface="210 국민체조"/>
                <a:ea typeface="210 국민체조"/>
              </a:rPr>
              <a:t>.</a:t>
            </a:r>
            <a:br>
              <a:rPr lang="ko-KR" altLang="en-US" sz="2800" spc="-137" dirty="0">
                <a:solidFill>
                  <a:srgbClr val="000000">
                    <a:alpha val="64705"/>
                  </a:srgbClr>
                </a:solidFill>
                <a:latin typeface="210 국민체조"/>
                <a:ea typeface="210 국민체조"/>
              </a:rPr>
            </a:br>
            <a:r>
              <a:rPr lang="ko-KR" altLang="en-US" sz="2800" spc="-137" dirty="0">
                <a:solidFill>
                  <a:srgbClr val="000000">
                    <a:alpha val="64705"/>
                  </a:srgbClr>
                </a:solidFill>
                <a:latin typeface="210 국민체조"/>
                <a:ea typeface="210 국민체조"/>
              </a:rPr>
              <a:t>.</a:t>
            </a:r>
            <a:br>
              <a:rPr lang="ko-KR" altLang="en-US" sz="2800" spc="-137" dirty="0">
                <a:solidFill>
                  <a:srgbClr val="000000">
                    <a:alpha val="64705"/>
                  </a:srgbClr>
                </a:solidFill>
                <a:latin typeface="210 국민체조"/>
                <a:ea typeface="210 국민체조"/>
              </a:rPr>
            </a:br>
            <a:r>
              <a:rPr lang="ko-KR" altLang="en-US" sz="2800" spc="-137" dirty="0">
                <a:solidFill>
                  <a:srgbClr val="000000">
                    <a:alpha val="64705"/>
                  </a:srgbClr>
                </a:solidFill>
                <a:latin typeface="210 국민체조"/>
                <a:ea typeface="210 국민체조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6D4748-36DD-9CBB-C0D6-BB5275D27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0D0FA82-BB3E-DAF0-0747-9B5924FC15CC}"/>
              </a:ext>
            </a:extLst>
          </p:cNvPr>
          <p:cNvGrpSpPr/>
          <p:nvPr/>
        </p:nvGrpSpPr>
        <p:grpSpPr>
          <a:xfrm>
            <a:off x="648888" y="468061"/>
            <a:ext cx="16990224" cy="9265301"/>
            <a:chOff x="0" y="-241102"/>
            <a:chExt cx="22653632" cy="12353734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384C7677-EF75-5041-82F9-001B16E019A5}"/>
                </a:ext>
              </a:extLst>
            </p:cNvPr>
            <p:cNvGrpSpPr/>
            <p:nvPr/>
          </p:nvGrpSpPr>
          <p:grpSpPr>
            <a:xfrm>
              <a:off x="0" y="127000"/>
              <a:ext cx="22653632" cy="11985632"/>
              <a:chOff x="0" y="0"/>
              <a:chExt cx="4474792" cy="2367532"/>
            </a:xfrm>
          </p:grpSpPr>
          <p:sp>
            <p:nvSpPr>
              <p:cNvPr id="4" name="Freeform 4">
                <a:extLst>
                  <a:ext uri="{FF2B5EF4-FFF2-40B4-BE49-F238E27FC236}">
                    <a16:creationId xmlns:a16="http://schemas.microsoft.com/office/drawing/2014/main" id="{2ECED4EA-33E8-8251-B9D3-545023F0DB3E}"/>
                  </a:ext>
                </a:extLst>
              </p:cNvPr>
              <p:cNvSpPr/>
              <p:nvPr/>
            </p:nvSpPr>
            <p:spPr>
              <a:xfrm>
                <a:off x="0" y="0"/>
                <a:ext cx="4474792" cy="2367532"/>
              </a:xfrm>
              <a:custGeom>
                <a:avLst/>
                <a:gdLst/>
                <a:ahLst/>
                <a:cxnLst/>
                <a:rect l="l" t="t" r="r" b="b"/>
                <a:pathLst>
                  <a:path w="4474792" h="2367532">
                    <a:moveTo>
                      <a:pt x="0" y="0"/>
                    </a:moveTo>
                    <a:lnTo>
                      <a:pt x="4474792" y="0"/>
                    </a:lnTo>
                    <a:lnTo>
                      <a:pt x="4474792" y="2367532"/>
                    </a:lnTo>
                    <a:lnTo>
                      <a:pt x="0" y="2367532"/>
                    </a:lnTo>
                    <a:close/>
                  </a:path>
                </a:pathLst>
              </a:custGeom>
              <a:solidFill>
                <a:srgbClr val="C5C5C5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E1D12755-544D-E911-7685-38A15B4B3D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474792" cy="241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A266CDA2-D650-A892-C6BD-3F897965678B}"/>
                </a:ext>
              </a:extLst>
            </p:cNvPr>
            <p:cNvGrpSpPr/>
            <p:nvPr/>
          </p:nvGrpSpPr>
          <p:grpSpPr>
            <a:xfrm>
              <a:off x="0" y="-241102"/>
              <a:ext cx="22653632" cy="12226734"/>
              <a:chOff x="0" y="-47625"/>
              <a:chExt cx="4474792" cy="2415157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29CA106D-56CF-F190-43A4-5FD228CDF24B}"/>
                  </a:ext>
                </a:extLst>
              </p:cNvPr>
              <p:cNvSpPr/>
              <p:nvPr/>
            </p:nvSpPr>
            <p:spPr>
              <a:xfrm>
                <a:off x="0" y="0"/>
                <a:ext cx="4474792" cy="2367532"/>
              </a:xfrm>
              <a:custGeom>
                <a:avLst/>
                <a:gdLst/>
                <a:ahLst/>
                <a:cxnLst/>
                <a:rect l="l" t="t" r="r" b="b"/>
                <a:pathLst>
                  <a:path w="4474792" h="2367532">
                    <a:moveTo>
                      <a:pt x="0" y="0"/>
                    </a:moveTo>
                    <a:lnTo>
                      <a:pt x="4474792" y="0"/>
                    </a:lnTo>
                    <a:lnTo>
                      <a:pt x="4474792" y="2367532"/>
                    </a:lnTo>
                    <a:lnTo>
                      <a:pt x="0" y="2367532"/>
                    </a:lnTo>
                    <a:close/>
                  </a:path>
                </a:pathLst>
              </a:custGeom>
              <a:solidFill>
                <a:srgbClr val="FAFAFA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E6E47BA1-676B-0F0F-3F91-38DD107517F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474792" cy="241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57FB34F2-5B8A-FFE5-9630-A82223B80AD8}"/>
              </a:ext>
            </a:extLst>
          </p:cNvPr>
          <p:cNvGrpSpPr/>
          <p:nvPr/>
        </p:nvGrpSpPr>
        <p:grpSpPr>
          <a:xfrm>
            <a:off x="648888" y="648888"/>
            <a:ext cx="16990224" cy="1556195"/>
            <a:chOff x="0" y="0"/>
            <a:chExt cx="4474792" cy="409862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BA4859E9-E3E6-E991-E938-1161B2866E37}"/>
                </a:ext>
              </a:extLst>
            </p:cNvPr>
            <p:cNvSpPr/>
            <p:nvPr/>
          </p:nvSpPr>
          <p:spPr>
            <a:xfrm>
              <a:off x="0" y="0"/>
              <a:ext cx="4474792" cy="409862"/>
            </a:xfrm>
            <a:custGeom>
              <a:avLst/>
              <a:gdLst/>
              <a:ahLst/>
              <a:cxnLst/>
              <a:rect l="l" t="t" r="r" b="b"/>
              <a:pathLst>
                <a:path w="4474792" h="409862">
                  <a:moveTo>
                    <a:pt x="0" y="0"/>
                  </a:moveTo>
                  <a:lnTo>
                    <a:pt x="4474792" y="0"/>
                  </a:lnTo>
                  <a:lnTo>
                    <a:pt x="4474792" y="409862"/>
                  </a:lnTo>
                  <a:lnTo>
                    <a:pt x="0" y="409862"/>
                  </a:lnTo>
                  <a:close/>
                </a:path>
              </a:pathLst>
            </a:custGeom>
            <a:solidFill>
              <a:srgbClr val="8D9C97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88CAFB51-564A-BAB2-D895-89EA0C44A462}"/>
                </a:ext>
              </a:extLst>
            </p:cNvPr>
            <p:cNvSpPr txBox="1"/>
            <p:nvPr/>
          </p:nvSpPr>
          <p:spPr>
            <a:xfrm>
              <a:off x="0" y="-47625"/>
              <a:ext cx="4474792" cy="4574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>
            <a:extLst>
              <a:ext uri="{FF2B5EF4-FFF2-40B4-BE49-F238E27FC236}">
                <a16:creationId xmlns:a16="http://schemas.microsoft.com/office/drawing/2014/main" id="{D83C389E-14ED-632D-47F7-62D3F11D8A34}"/>
              </a:ext>
            </a:extLst>
          </p:cNvPr>
          <p:cNvSpPr txBox="1"/>
          <p:nvPr/>
        </p:nvSpPr>
        <p:spPr>
          <a:xfrm>
            <a:off x="1338497" y="923925"/>
            <a:ext cx="5097279" cy="949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62"/>
              </a:lnSpc>
            </a:pPr>
            <a:r>
              <a:rPr lang="en-US" sz="5500" spc="-282" dirty="0">
                <a:solidFill>
                  <a:srgbClr val="FFFFFF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AICE </a:t>
            </a:r>
            <a:r>
              <a:rPr lang="ko-KR" altLang="en-US" sz="5500" spc="-282" dirty="0">
                <a:solidFill>
                  <a:srgbClr val="FFFFFF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소개</a:t>
            </a:r>
            <a:endParaRPr lang="en-US" sz="5500" spc="-282" dirty="0" err="1">
              <a:solidFill>
                <a:srgbClr val="FFFFFF"/>
              </a:solidFill>
              <a:latin typeface="210 국민체조"/>
              <a:ea typeface="210 국민체조"/>
              <a:cs typeface="210 국민체조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BCC23FF7-32DF-884B-D350-9528AF302538}"/>
              </a:ext>
            </a:extLst>
          </p:cNvPr>
          <p:cNvSpPr txBox="1"/>
          <p:nvPr/>
        </p:nvSpPr>
        <p:spPr>
          <a:xfrm>
            <a:off x="4425260" y="1508609"/>
            <a:ext cx="4543751" cy="248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980"/>
              </a:lnSpc>
            </a:pPr>
            <a:r>
              <a:rPr lang="ko-KR" altLang="en-US" sz="1650" spc="-100" dirty="0">
                <a:solidFill>
                  <a:srgbClr val="FFFFFF">
                    <a:alpha val="53725"/>
                  </a:srgbClr>
                </a:solidFill>
                <a:latin typeface="Source Han Sans KR"/>
                <a:ea typeface="Source Han Sans KR"/>
                <a:cs typeface="Source Han Sans KR"/>
              </a:rPr>
              <a:t>왜 </a:t>
            </a:r>
            <a:r>
              <a:rPr lang="ko-KR" altLang="en-US" sz="1650" spc="-100" dirty="0" err="1">
                <a:solidFill>
                  <a:srgbClr val="FFFFFF">
                    <a:alpha val="53725"/>
                  </a:srgbClr>
                </a:solidFill>
                <a:latin typeface="Source Han Sans KR"/>
                <a:ea typeface="Source Han Sans KR"/>
                <a:cs typeface="Source Han Sans KR"/>
              </a:rPr>
              <a:t>AICE라는</a:t>
            </a:r>
            <a:r>
              <a:rPr lang="ko-KR" altLang="en-US" sz="1650" spc="-100" dirty="0">
                <a:solidFill>
                  <a:srgbClr val="FFFFFF">
                    <a:alpha val="53725"/>
                  </a:srgbClr>
                </a:solidFill>
                <a:latin typeface="Source Han Sans KR"/>
                <a:ea typeface="Source Han Sans KR"/>
                <a:cs typeface="Source Han Sans KR"/>
              </a:rPr>
              <a:t> 자격증을 선택했는지</a:t>
            </a:r>
            <a:endParaRPr lang="ko-KR" altLang="en-US" sz="1650" dirty="0">
              <a:solidFill>
                <a:srgbClr val="FFFFFF">
                  <a:alpha val="53725"/>
                </a:srgbClr>
              </a:solidFill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8FE0710A-CDB4-0E89-AB13-431AFC613E47}"/>
              </a:ext>
            </a:extLst>
          </p:cNvPr>
          <p:cNvSpPr txBox="1"/>
          <p:nvPr/>
        </p:nvSpPr>
        <p:spPr>
          <a:xfrm>
            <a:off x="9304982" y="4520497"/>
            <a:ext cx="6415495" cy="413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9"/>
              </a:lnSpc>
            </a:pPr>
            <a:r>
              <a:rPr lang="ko-KR" altLang="en-US" sz="2800" spc="-137" dirty="0" err="1">
                <a:solidFill>
                  <a:srgbClr val="000000">
                    <a:alpha val="64705"/>
                  </a:srgbClr>
                </a:solidFill>
                <a:latin typeface="210 국민체조"/>
                <a:ea typeface="210 국민체조"/>
              </a:rPr>
              <a:t>KT가</a:t>
            </a:r>
            <a:r>
              <a:rPr lang="ko-KR" altLang="en-US" sz="2800" spc="-137" dirty="0">
                <a:solidFill>
                  <a:srgbClr val="000000">
                    <a:alpha val="64705"/>
                  </a:srgbClr>
                </a:solidFill>
                <a:latin typeface="210 국민체조"/>
                <a:ea typeface="210 국민체조"/>
              </a:rPr>
              <a:t> 개발하고 한국경제신문과 함께 주관</a:t>
            </a:r>
          </a:p>
        </p:txBody>
      </p:sp>
      <p:sp>
        <p:nvSpPr>
          <p:cNvPr id="21" name="TextBox 18">
            <a:extLst>
              <a:ext uri="{FF2B5EF4-FFF2-40B4-BE49-F238E27FC236}">
                <a16:creationId xmlns:a16="http://schemas.microsoft.com/office/drawing/2014/main" id="{2D6CA38F-775F-7010-40DB-4F03FE5FC9C7}"/>
              </a:ext>
            </a:extLst>
          </p:cNvPr>
          <p:cNvSpPr txBox="1"/>
          <p:nvPr/>
        </p:nvSpPr>
        <p:spPr>
          <a:xfrm>
            <a:off x="9145027" y="3461759"/>
            <a:ext cx="7486890" cy="5832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50" spc="-203" dirty="0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</a:rPr>
              <a:t>AI Certificate for Everyone</a:t>
            </a: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BBA41FA8-8FBD-60B5-D36D-8D9740678553}"/>
              </a:ext>
            </a:extLst>
          </p:cNvPr>
          <p:cNvSpPr txBox="1"/>
          <p:nvPr/>
        </p:nvSpPr>
        <p:spPr>
          <a:xfrm>
            <a:off x="9304982" y="5227352"/>
            <a:ext cx="5603364" cy="419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9"/>
              </a:lnSpc>
            </a:pPr>
            <a:r>
              <a:rPr lang="ko-KR" altLang="en-US" sz="2800" spc="-137" dirty="0">
                <a:solidFill>
                  <a:srgbClr val="000000">
                    <a:alpha val="64705"/>
                  </a:srgbClr>
                </a:solidFill>
                <a:latin typeface="210 국민체조"/>
                <a:ea typeface="210 국민체조"/>
                <a:cs typeface="Calibri"/>
              </a:rPr>
              <a:t>국내최초 AI 활용 국가공인 자격증</a:t>
            </a: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FE53F752-8411-EB68-C113-194E5D668879}"/>
              </a:ext>
            </a:extLst>
          </p:cNvPr>
          <p:cNvSpPr txBox="1"/>
          <p:nvPr/>
        </p:nvSpPr>
        <p:spPr>
          <a:xfrm>
            <a:off x="9304981" y="5979325"/>
            <a:ext cx="7603613" cy="413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9"/>
              </a:lnSpc>
            </a:pPr>
            <a:r>
              <a:rPr lang="ko-KR" altLang="en-US" sz="2800" spc="-137" dirty="0">
                <a:solidFill>
                  <a:srgbClr val="000000">
                    <a:alpha val="64705"/>
                  </a:srgbClr>
                </a:solidFill>
                <a:latin typeface="210 국민체조"/>
                <a:ea typeface="210 국민체조"/>
                <a:cs typeface="Calibri"/>
              </a:rPr>
              <a:t>누적 응시자 2025년 4월 기준 3만5000명 이상</a:t>
            </a:r>
          </a:p>
        </p:txBody>
      </p:sp>
      <p:sp>
        <p:nvSpPr>
          <p:cNvPr id="27" name="TextBox 17">
            <a:extLst>
              <a:ext uri="{FF2B5EF4-FFF2-40B4-BE49-F238E27FC236}">
                <a16:creationId xmlns:a16="http://schemas.microsoft.com/office/drawing/2014/main" id="{101D01BC-57EF-2F15-CDAC-E480E12A4EA2}"/>
              </a:ext>
            </a:extLst>
          </p:cNvPr>
          <p:cNvSpPr txBox="1"/>
          <p:nvPr/>
        </p:nvSpPr>
        <p:spPr>
          <a:xfrm>
            <a:off x="9304980" y="6731298"/>
            <a:ext cx="7874324" cy="849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9"/>
              </a:lnSpc>
            </a:pPr>
            <a:r>
              <a:rPr lang="ko-KR" altLang="en-US" sz="2800" spc="-137" dirty="0">
                <a:solidFill>
                  <a:srgbClr val="000000">
                    <a:alpha val="64705"/>
                  </a:srgbClr>
                </a:solidFill>
                <a:latin typeface="210 국민체조"/>
                <a:ea typeface="210 국민체조"/>
                <a:cs typeface="Calibri"/>
              </a:rPr>
              <a:t>국민건강보험공단, </a:t>
            </a:r>
            <a:r>
              <a:rPr lang="ko-KR" altLang="en-US" sz="2800" spc="-137" dirty="0" err="1">
                <a:solidFill>
                  <a:srgbClr val="000000">
                    <a:alpha val="64705"/>
                  </a:srgbClr>
                </a:solidFill>
                <a:latin typeface="210 국민체조"/>
                <a:ea typeface="210 국민체조"/>
                <a:cs typeface="Calibri"/>
              </a:rPr>
              <a:t>코레일</a:t>
            </a:r>
            <a:r>
              <a:rPr lang="ko-KR" altLang="en-US" sz="2800" spc="-137" dirty="0">
                <a:solidFill>
                  <a:srgbClr val="000000">
                    <a:alpha val="64705"/>
                  </a:srgbClr>
                </a:solidFill>
                <a:latin typeface="210 국민체조"/>
                <a:ea typeface="210 국민체조"/>
                <a:cs typeface="Calibri"/>
              </a:rPr>
              <a:t>, 국민은행 등 다양한 기업에서 채용, 교육, 승진에 활용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CB30503-0D70-8BA2-E437-A120E8F8B377}"/>
              </a:ext>
            </a:extLst>
          </p:cNvPr>
          <p:cNvGrpSpPr/>
          <p:nvPr/>
        </p:nvGrpSpPr>
        <p:grpSpPr>
          <a:xfrm>
            <a:off x="1833564" y="3753852"/>
            <a:ext cx="6681785" cy="3756861"/>
            <a:chOff x="2029077" y="3753852"/>
            <a:chExt cx="6681785" cy="3756861"/>
          </a:xfrm>
        </p:grpSpPr>
        <p:pic>
          <p:nvPicPr>
            <p:cNvPr id="14" name="그림 13" descr="대한민국 1호 국가공인 AI 자격증 'AICE' 응시료 20% 할인 이벤트 | 패스트캠퍼스">
              <a:extLst>
                <a:ext uri="{FF2B5EF4-FFF2-40B4-BE49-F238E27FC236}">
                  <a16:creationId xmlns:a16="http://schemas.microsoft.com/office/drawing/2014/main" id="{FC8598F9-F207-31BB-A834-7001905D6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9077" y="3753852"/>
              <a:ext cx="3100640" cy="3756861"/>
            </a:xfrm>
            <a:prstGeom prst="rect">
              <a:avLst/>
            </a:prstGeom>
          </p:spPr>
        </p:pic>
        <p:pic>
          <p:nvPicPr>
            <p:cNvPr id="28" name="그림 27" descr="KT CI">
              <a:extLst>
                <a:ext uri="{FF2B5EF4-FFF2-40B4-BE49-F238E27FC236}">
                  <a16:creationId xmlns:a16="http://schemas.microsoft.com/office/drawing/2014/main" id="{309E3684-15B9-1295-F4DE-C207FDD5E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8881" y="3760872"/>
              <a:ext cx="1905000" cy="1562100"/>
            </a:xfrm>
            <a:prstGeom prst="rect">
              <a:avLst/>
            </a:prstGeom>
          </p:spPr>
        </p:pic>
        <p:pic>
          <p:nvPicPr>
            <p:cNvPr id="29" name="그림 28" descr="한국경제 로고">
              <a:extLst>
                <a:ext uri="{FF2B5EF4-FFF2-40B4-BE49-F238E27FC236}">
                  <a16:creationId xmlns:a16="http://schemas.microsoft.com/office/drawing/2014/main" id="{E5429C1D-419A-3365-91FA-866AF5D97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7664" y="5856786"/>
              <a:ext cx="2743198" cy="8594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6599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1193C2-2523-564F-56B7-F3FAA4170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9340878-7687-7877-A5CC-EEA6EF924AEE}"/>
              </a:ext>
            </a:extLst>
          </p:cNvPr>
          <p:cNvGrpSpPr/>
          <p:nvPr/>
        </p:nvGrpSpPr>
        <p:grpSpPr>
          <a:xfrm>
            <a:off x="648888" y="468061"/>
            <a:ext cx="16990224" cy="9265301"/>
            <a:chOff x="0" y="-241102"/>
            <a:chExt cx="22653632" cy="12353734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96AB222E-941C-F0EC-B8B4-23829D278CBA}"/>
                </a:ext>
              </a:extLst>
            </p:cNvPr>
            <p:cNvGrpSpPr/>
            <p:nvPr/>
          </p:nvGrpSpPr>
          <p:grpSpPr>
            <a:xfrm>
              <a:off x="0" y="127000"/>
              <a:ext cx="22653632" cy="11985632"/>
              <a:chOff x="0" y="0"/>
              <a:chExt cx="4474792" cy="2367532"/>
            </a:xfrm>
          </p:grpSpPr>
          <p:sp>
            <p:nvSpPr>
              <p:cNvPr id="4" name="Freeform 4">
                <a:extLst>
                  <a:ext uri="{FF2B5EF4-FFF2-40B4-BE49-F238E27FC236}">
                    <a16:creationId xmlns:a16="http://schemas.microsoft.com/office/drawing/2014/main" id="{5B0CDB67-3D01-40CE-6DCA-96EFF40D6136}"/>
                  </a:ext>
                </a:extLst>
              </p:cNvPr>
              <p:cNvSpPr/>
              <p:nvPr/>
            </p:nvSpPr>
            <p:spPr>
              <a:xfrm>
                <a:off x="0" y="0"/>
                <a:ext cx="4474792" cy="2367532"/>
              </a:xfrm>
              <a:custGeom>
                <a:avLst/>
                <a:gdLst/>
                <a:ahLst/>
                <a:cxnLst/>
                <a:rect l="l" t="t" r="r" b="b"/>
                <a:pathLst>
                  <a:path w="4474792" h="2367532">
                    <a:moveTo>
                      <a:pt x="0" y="0"/>
                    </a:moveTo>
                    <a:lnTo>
                      <a:pt x="4474792" y="0"/>
                    </a:lnTo>
                    <a:lnTo>
                      <a:pt x="4474792" y="2367532"/>
                    </a:lnTo>
                    <a:lnTo>
                      <a:pt x="0" y="2367532"/>
                    </a:lnTo>
                    <a:close/>
                  </a:path>
                </a:pathLst>
              </a:custGeom>
              <a:solidFill>
                <a:srgbClr val="C5C5C5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736F739F-8054-D8B0-CD4E-F01F4AB6045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474792" cy="241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C3C24A5A-8012-EA93-CC47-FA79DE0510A0}"/>
                </a:ext>
              </a:extLst>
            </p:cNvPr>
            <p:cNvGrpSpPr/>
            <p:nvPr/>
          </p:nvGrpSpPr>
          <p:grpSpPr>
            <a:xfrm>
              <a:off x="0" y="-241102"/>
              <a:ext cx="22653632" cy="12226734"/>
              <a:chOff x="0" y="-47625"/>
              <a:chExt cx="4474792" cy="2415157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6DCED060-92D5-73F6-2F53-48D5B355C81B}"/>
                  </a:ext>
                </a:extLst>
              </p:cNvPr>
              <p:cNvSpPr/>
              <p:nvPr/>
            </p:nvSpPr>
            <p:spPr>
              <a:xfrm>
                <a:off x="0" y="0"/>
                <a:ext cx="4474792" cy="2367532"/>
              </a:xfrm>
              <a:custGeom>
                <a:avLst/>
                <a:gdLst/>
                <a:ahLst/>
                <a:cxnLst/>
                <a:rect l="l" t="t" r="r" b="b"/>
                <a:pathLst>
                  <a:path w="4474792" h="2367532">
                    <a:moveTo>
                      <a:pt x="0" y="0"/>
                    </a:moveTo>
                    <a:lnTo>
                      <a:pt x="4474792" y="0"/>
                    </a:lnTo>
                    <a:lnTo>
                      <a:pt x="4474792" y="2367532"/>
                    </a:lnTo>
                    <a:lnTo>
                      <a:pt x="0" y="2367532"/>
                    </a:lnTo>
                    <a:close/>
                  </a:path>
                </a:pathLst>
              </a:custGeom>
              <a:solidFill>
                <a:srgbClr val="FAFAFA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64603D03-85C6-07E7-2F89-8F37861A470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474792" cy="241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7D6FD9A5-E3F3-F23A-FA5E-4689BAD9D838}"/>
              </a:ext>
            </a:extLst>
          </p:cNvPr>
          <p:cNvGrpSpPr/>
          <p:nvPr/>
        </p:nvGrpSpPr>
        <p:grpSpPr>
          <a:xfrm>
            <a:off x="648888" y="648888"/>
            <a:ext cx="16990224" cy="1556195"/>
            <a:chOff x="0" y="0"/>
            <a:chExt cx="4474792" cy="409862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13D8198-E5C3-5F8C-A104-A1A59EA5E41F}"/>
                </a:ext>
              </a:extLst>
            </p:cNvPr>
            <p:cNvSpPr/>
            <p:nvPr/>
          </p:nvSpPr>
          <p:spPr>
            <a:xfrm>
              <a:off x="0" y="0"/>
              <a:ext cx="4474792" cy="409862"/>
            </a:xfrm>
            <a:custGeom>
              <a:avLst/>
              <a:gdLst/>
              <a:ahLst/>
              <a:cxnLst/>
              <a:rect l="l" t="t" r="r" b="b"/>
              <a:pathLst>
                <a:path w="4474792" h="409862">
                  <a:moveTo>
                    <a:pt x="0" y="0"/>
                  </a:moveTo>
                  <a:lnTo>
                    <a:pt x="4474792" y="0"/>
                  </a:lnTo>
                  <a:lnTo>
                    <a:pt x="4474792" y="409862"/>
                  </a:lnTo>
                  <a:lnTo>
                    <a:pt x="0" y="409862"/>
                  </a:lnTo>
                  <a:close/>
                </a:path>
              </a:pathLst>
            </a:custGeom>
            <a:solidFill>
              <a:srgbClr val="8D9C97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E4FFD353-5EC4-FFD6-42B1-D67F05ADAF62}"/>
                </a:ext>
              </a:extLst>
            </p:cNvPr>
            <p:cNvSpPr txBox="1"/>
            <p:nvPr/>
          </p:nvSpPr>
          <p:spPr>
            <a:xfrm>
              <a:off x="0" y="-47625"/>
              <a:ext cx="4474792" cy="4574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>
            <a:extLst>
              <a:ext uri="{FF2B5EF4-FFF2-40B4-BE49-F238E27FC236}">
                <a16:creationId xmlns:a16="http://schemas.microsoft.com/office/drawing/2014/main" id="{5DEEC223-723F-A3D8-E118-BA5162B94CEA}"/>
              </a:ext>
            </a:extLst>
          </p:cNvPr>
          <p:cNvSpPr txBox="1"/>
          <p:nvPr/>
        </p:nvSpPr>
        <p:spPr>
          <a:xfrm>
            <a:off x="1338497" y="923925"/>
            <a:ext cx="5097279" cy="949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62"/>
              </a:lnSpc>
            </a:pPr>
            <a:r>
              <a:rPr lang="en-US" sz="5500" spc="-282" dirty="0">
                <a:solidFill>
                  <a:srgbClr val="FFFFFF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AICE </a:t>
            </a:r>
            <a:r>
              <a:rPr lang="ko-KR" altLang="en-US" sz="5500" spc="-282" dirty="0">
                <a:solidFill>
                  <a:srgbClr val="FFFFFF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소개</a:t>
            </a:r>
            <a:endParaRPr lang="en-US" sz="5500" spc="-282" dirty="0" err="1">
              <a:solidFill>
                <a:srgbClr val="FFFFFF"/>
              </a:solidFill>
              <a:latin typeface="210 국민체조"/>
              <a:ea typeface="210 국민체조"/>
              <a:cs typeface="210 국민체조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3DF51215-2283-59E6-EA41-27F7D8B21759}"/>
              </a:ext>
            </a:extLst>
          </p:cNvPr>
          <p:cNvSpPr txBox="1"/>
          <p:nvPr/>
        </p:nvSpPr>
        <p:spPr>
          <a:xfrm>
            <a:off x="4425260" y="1508609"/>
            <a:ext cx="4543751" cy="248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980"/>
              </a:lnSpc>
            </a:pPr>
            <a:r>
              <a:rPr lang="ko-KR" altLang="en-US" sz="1650" spc="-100" dirty="0">
                <a:solidFill>
                  <a:srgbClr val="FFFFFF">
                    <a:alpha val="53725"/>
                  </a:srgbClr>
                </a:solidFill>
                <a:latin typeface="Source Han Sans KR"/>
                <a:ea typeface="Source Han Sans KR"/>
                <a:cs typeface="Source Han Sans KR"/>
              </a:rPr>
              <a:t>왜 </a:t>
            </a:r>
            <a:r>
              <a:rPr lang="ko-KR" altLang="en-US" sz="1650" spc="-100" dirty="0" err="1">
                <a:solidFill>
                  <a:srgbClr val="FFFFFF">
                    <a:alpha val="53725"/>
                  </a:srgbClr>
                </a:solidFill>
                <a:latin typeface="Source Han Sans KR"/>
                <a:ea typeface="Source Han Sans KR"/>
                <a:cs typeface="Source Han Sans KR"/>
              </a:rPr>
              <a:t>AICE라는</a:t>
            </a:r>
            <a:r>
              <a:rPr lang="ko-KR" altLang="en-US" sz="1650" spc="-100" dirty="0">
                <a:solidFill>
                  <a:srgbClr val="FFFFFF">
                    <a:alpha val="53725"/>
                  </a:srgbClr>
                </a:solidFill>
                <a:latin typeface="Source Han Sans KR"/>
                <a:ea typeface="Source Han Sans KR"/>
                <a:cs typeface="Source Han Sans KR"/>
              </a:rPr>
              <a:t> 자격증을 선택했는지</a:t>
            </a:r>
            <a:endParaRPr lang="ko-KR" altLang="en-US" sz="1650" dirty="0">
              <a:solidFill>
                <a:srgbClr val="FFFFFF">
                  <a:alpha val="53725"/>
                </a:srgbClr>
              </a:solidFill>
            </a:endParaRPr>
          </a:p>
        </p:txBody>
      </p:sp>
      <p:pic>
        <p:nvPicPr>
          <p:cNvPr id="12" name="그림 11" descr="코딩 몰라도 AICE 자격증 딸 수 있다…KT·현대重 &quot;입사·승진 우대&quot;">
            <a:extLst>
              <a:ext uri="{FF2B5EF4-FFF2-40B4-BE49-F238E27FC236}">
                <a16:creationId xmlns:a16="http://schemas.microsoft.com/office/drawing/2014/main" id="{59766D51-92B2-B632-E336-8DC609B7B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81" y="3059961"/>
            <a:ext cx="15256039" cy="56710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F593C5-2F9E-78C4-3FA5-FE8573FA280A}"/>
              </a:ext>
            </a:extLst>
          </p:cNvPr>
          <p:cNvSpPr/>
          <p:nvPr/>
        </p:nvSpPr>
        <p:spPr>
          <a:xfrm>
            <a:off x="6572250" y="2947737"/>
            <a:ext cx="2571750" cy="53690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024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8888" y="648888"/>
            <a:ext cx="16990224" cy="9084474"/>
            <a:chOff x="0" y="0"/>
            <a:chExt cx="22653632" cy="1211263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127000"/>
              <a:ext cx="22653632" cy="11985632"/>
              <a:chOff x="0" y="0"/>
              <a:chExt cx="4474792" cy="236753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4792" cy="2367532"/>
              </a:xfrm>
              <a:custGeom>
                <a:avLst/>
                <a:gdLst/>
                <a:ahLst/>
                <a:cxnLst/>
                <a:rect l="l" t="t" r="r" b="b"/>
                <a:pathLst>
                  <a:path w="4474792" h="2367532">
                    <a:moveTo>
                      <a:pt x="0" y="0"/>
                    </a:moveTo>
                    <a:lnTo>
                      <a:pt x="4474792" y="0"/>
                    </a:lnTo>
                    <a:lnTo>
                      <a:pt x="4474792" y="2367532"/>
                    </a:lnTo>
                    <a:lnTo>
                      <a:pt x="0" y="2367532"/>
                    </a:lnTo>
                    <a:close/>
                  </a:path>
                </a:pathLst>
              </a:custGeom>
              <a:solidFill>
                <a:srgbClr val="C5C5C5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474792" cy="241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653632" cy="11985632"/>
              <a:chOff x="0" y="0"/>
              <a:chExt cx="4474792" cy="236753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74792" cy="2367532"/>
              </a:xfrm>
              <a:custGeom>
                <a:avLst/>
                <a:gdLst/>
                <a:ahLst/>
                <a:cxnLst/>
                <a:rect l="l" t="t" r="r" b="b"/>
                <a:pathLst>
                  <a:path w="4474792" h="2367532">
                    <a:moveTo>
                      <a:pt x="0" y="0"/>
                    </a:moveTo>
                    <a:lnTo>
                      <a:pt x="4474792" y="0"/>
                    </a:lnTo>
                    <a:lnTo>
                      <a:pt x="4474792" y="2367532"/>
                    </a:lnTo>
                    <a:lnTo>
                      <a:pt x="0" y="2367532"/>
                    </a:lnTo>
                    <a:close/>
                  </a:path>
                </a:pathLst>
              </a:custGeom>
              <a:solidFill>
                <a:srgbClr val="FAFAFA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474792" cy="241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648888" y="648888"/>
            <a:ext cx="16990224" cy="1556195"/>
            <a:chOff x="0" y="0"/>
            <a:chExt cx="4474792" cy="4098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74792" cy="409862"/>
            </a:xfrm>
            <a:custGeom>
              <a:avLst/>
              <a:gdLst/>
              <a:ahLst/>
              <a:cxnLst/>
              <a:rect l="l" t="t" r="r" b="b"/>
              <a:pathLst>
                <a:path w="4474792" h="409862">
                  <a:moveTo>
                    <a:pt x="0" y="0"/>
                  </a:moveTo>
                  <a:lnTo>
                    <a:pt x="4474792" y="0"/>
                  </a:lnTo>
                  <a:lnTo>
                    <a:pt x="4474792" y="409862"/>
                  </a:lnTo>
                  <a:lnTo>
                    <a:pt x="0" y="409862"/>
                  </a:lnTo>
                  <a:close/>
                </a:path>
              </a:pathLst>
            </a:custGeom>
            <a:solidFill>
              <a:srgbClr val="8D9C97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474792" cy="4574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55391" y="2397089"/>
            <a:ext cx="4676327" cy="4967159"/>
            <a:chOff x="0" y="0"/>
            <a:chExt cx="1243508" cy="78537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43508" cy="785370"/>
            </a:xfrm>
            <a:custGeom>
              <a:avLst/>
              <a:gdLst/>
              <a:ahLst/>
              <a:cxnLst/>
              <a:rect l="l" t="t" r="r" b="b"/>
              <a:pathLst>
                <a:path w="1243508" h="785370">
                  <a:moveTo>
                    <a:pt x="45913" y="0"/>
                  </a:moveTo>
                  <a:lnTo>
                    <a:pt x="1197595" y="0"/>
                  </a:lnTo>
                  <a:cubicBezTo>
                    <a:pt x="1222952" y="0"/>
                    <a:pt x="1243508" y="20556"/>
                    <a:pt x="1243508" y="45913"/>
                  </a:cubicBezTo>
                  <a:lnTo>
                    <a:pt x="1243508" y="739457"/>
                  </a:lnTo>
                  <a:cubicBezTo>
                    <a:pt x="1243508" y="751634"/>
                    <a:pt x="1238671" y="763312"/>
                    <a:pt x="1230060" y="771922"/>
                  </a:cubicBezTo>
                  <a:cubicBezTo>
                    <a:pt x="1221450" y="780533"/>
                    <a:pt x="1209772" y="785370"/>
                    <a:pt x="1197595" y="785370"/>
                  </a:cubicBezTo>
                  <a:lnTo>
                    <a:pt x="45913" y="785370"/>
                  </a:lnTo>
                  <a:cubicBezTo>
                    <a:pt x="20556" y="785370"/>
                    <a:pt x="0" y="764814"/>
                    <a:pt x="0" y="739457"/>
                  </a:cubicBezTo>
                  <a:lnTo>
                    <a:pt x="0" y="45913"/>
                  </a:lnTo>
                  <a:cubicBezTo>
                    <a:pt x="0" y="20556"/>
                    <a:pt x="20556" y="0"/>
                    <a:pt x="45913" y="0"/>
                  </a:cubicBezTo>
                  <a:close/>
                </a:path>
              </a:pathLst>
            </a:custGeom>
            <a:solidFill>
              <a:srgbClr val="8D9C97">
                <a:alpha val="19608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1243508" cy="785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9"/>
                </a:lnSpc>
              </a:pPr>
              <a:r>
                <a:rPr lang="en-US" sz="1816" spc="-92">
                  <a:solidFill>
                    <a:srgbClr val="FFFFFF">
                      <a:alpha val="19608"/>
                    </a:srgbClr>
                  </a:solidFill>
                  <a:latin typeface="윤고딕"/>
                  <a:ea typeface="윤고딕"/>
                  <a:cs typeface="윤고딕"/>
                  <a:sym typeface="윤고딕"/>
                </a:rPr>
                <a:t>ㄲ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783278" y="2397089"/>
            <a:ext cx="4721444" cy="4967158"/>
            <a:chOff x="0" y="0"/>
            <a:chExt cx="1243508" cy="78537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43508" cy="785370"/>
            </a:xfrm>
            <a:custGeom>
              <a:avLst/>
              <a:gdLst/>
              <a:ahLst/>
              <a:cxnLst/>
              <a:rect l="l" t="t" r="r" b="b"/>
              <a:pathLst>
                <a:path w="1243508" h="785370">
                  <a:moveTo>
                    <a:pt x="45913" y="0"/>
                  </a:moveTo>
                  <a:lnTo>
                    <a:pt x="1197595" y="0"/>
                  </a:lnTo>
                  <a:cubicBezTo>
                    <a:pt x="1222952" y="0"/>
                    <a:pt x="1243508" y="20556"/>
                    <a:pt x="1243508" y="45913"/>
                  </a:cubicBezTo>
                  <a:lnTo>
                    <a:pt x="1243508" y="739457"/>
                  </a:lnTo>
                  <a:cubicBezTo>
                    <a:pt x="1243508" y="751634"/>
                    <a:pt x="1238671" y="763312"/>
                    <a:pt x="1230060" y="771922"/>
                  </a:cubicBezTo>
                  <a:cubicBezTo>
                    <a:pt x="1221450" y="780533"/>
                    <a:pt x="1209772" y="785370"/>
                    <a:pt x="1197595" y="785370"/>
                  </a:cubicBezTo>
                  <a:lnTo>
                    <a:pt x="45913" y="785370"/>
                  </a:lnTo>
                  <a:cubicBezTo>
                    <a:pt x="20556" y="785370"/>
                    <a:pt x="0" y="764814"/>
                    <a:pt x="0" y="739457"/>
                  </a:cubicBezTo>
                  <a:lnTo>
                    <a:pt x="0" y="45913"/>
                  </a:lnTo>
                  <a:cubicBezTo>
                    <a:pt x="0" y="20556"/>
                    <a:pt x="20556" y="0"/>
                    <a:pt x="45913" y="0"/>
                  </a:cubicBezTo>
                  <a:close/>
                </a:path>
              </a:pathLst>
            </a:custGeom>
            <a:solidFill>
              <a:srgbClr val="8D9C97">
                <a:alpha val="19608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1243508" cy="785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9"/>
                </a:lnSpc>
              </a:pPr>
              <a:r>
                <a:rPr lang="en-US" sz="1816" spc="-92">
                  <a:solidFill>
                    <a:srgbClr val="FFFFFF">
                      <a:alpha val="19608"/>
                    </a:srgbClr>
                  </a:solidFill>
                  <a:latin typeface="윤고딕"/>
                  <a:ea typeface="윤고딕"/>
                  <a:cs typeface="윤고딕"/>
                  <a:sym typeface="윤고딕"/>
                </a:rPr>
                <a:t>ㄲ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826204" y="2397089"/>
            <a:ext cx="4721444" cy="4967158"/>
            <a:chOff x="0" y="0"/>
            <a:chExt cx="1243508" cy="78537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43508" cy="785370"/>
            </a:xfrm>
            <a:custGeom>
              <a:avLst/>
              <a:gdLst/>
              <a:ahLst/>
              <a:cxnLst/>
              <a:rect l="l" t="t" r="r" b="b"/>
              <a:pathLst>
                <a:path w="1243508" h="785370">
                  <a:moveTo>
                    <a:pt x="45913" y="0"/>
                  </a:moveTo>
                  <a:lnTo>
                    <a:pt x="1197595" y="0"/>
                  </a:lnTo>
                  <a:cubicBezTo>
                    <a:pt x="1222952" y="0"/>
                    <a:pt x="1243508" y="20556"/>
                    <a:pt x="1243508" y="45913"/>
                  </a:cubicBezTo>
                  <a:lnTo>
                    <a:pt x="1243508" y="739457"/>
                  </a:lnTo>
                  <a:cubicBezTo>
                    <a:pt x="1243508" y="751634"/>
                    <a:pt x="1238671" y="763312"/>
                    <a:pt x="1230060" y="771922"/>
                  </a:cubicBezTo>
                  <a:cubicBezTo>
                    <a:pt x="1221450" y="780533"/>
                    <a:pt x="1209772" y="785370"/>
                    <a:pt x="1197595" y="785370"/>
                  </a:cubicBezTo>
                  <a:lnTo>
                    <a:pt x="45913" y="785370"/>
                  </a:lnTo>
                  <a:cubicBezTo>
                    <a:pt x="20556" y="785370"/>
                    <a:pt x="0" y="764814"/>
                    <a:pt x="0" y="739457"/>
                  </a:cubicBezTo>
                  <a:lnTo>
                    <a:pt x="0" y="45913"/>
                  </a:lnTo>
                  <a:cubicBezTo>
                    <a:pt x="0" y="20556"/>
                    <a:pt x="20556" y="0"/>
                    <a:pt x="45913" y="0"/>
                  </a:cubicBezTo>
                  <a:close/>
                </a:path>
              </a:pathLst>
            </a:custGeom>
            <a:solidFill>
              <a:srgbClr val="8D9C97">
                <a:alpha val="19608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0"/>
              <a:ext cx="1243508" cy="785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9"/>
                </a:lnSpc>
              </a:pPr>
              <a:r>
                <a:rPr lang="en-US" sz="1816" spc="-92">
                  <a:solidFill>
                    <a:srgbClr val="FFFFFF">
                      <a:alpha val="19608"/>
                    </a:srgbClr>
                  </a:solidFill>
                  <a:latin typeface="윤고딕"/>
                  <a:ea typeface="윤고딕"/>
                  <a:cs typeface="윤고딕"/>
                  <a:sym typeface="윤고딕"/>
                </a:rPr>
                <a:t>ㄲ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4191785" y="8197435"/>
            <a:ext cx="10069864" cy="856138"/>
            <a:chOff x="0" y="0"/>
            <a:chExt cx="3899864" cy="3878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899864" cy="387886"/>
            </a:xfrm>
            <a:custGeom>
              <a:avLst/>
              <a:gdLst/>
              <a:ahLst/>
              <a:cxnLst/>
              <a:rect l="l" t="t" r="r" b="b"/>
              <a:pathLst>
                <a:path w="3899864" h="387886">
                  <a:moveTo>
                    <a:pt x="14640" y="0"/>
                  </a:moveTo>
                  <a:lnTo>
                    <a:pt x="3885224" y="0"/>
                  </a:lnTo>
                  <a:cubicBezTo>
                    <a:pt x="3893310" y="0"/>
                    <a:pt x="3899864" y="6554"/>
                    <a:pt x="3899864" y="14640"/>
                  </a:cubicBezTo>
                  <a:lnTo>
                    <a:pt x="3899864" y="373247"/>
                  </a:lnTo>
                  <a:cubicBezTo>
                    <a:pt x="3899864" y="377129"/>
                    <a:pt x="3898322" y="380853"/>
                    <a:pt x="3895577" y="383598"/>
                  </a:cubicBezTo>
                  <a:cubicBezTo>
                    <a:pt x="3892831" y="386344"/>
                    <a:pt x="3889107" y="387886"/>
                    <a:pt x="3885224" y="387886"/>
                  </a:cubicBezTo>
                  <a:lnTo>
                    <a:pt x="14640" y="387886"/>
                  </a:lnTo>
                  <a:cubicBezTo>
                    <a:pt x="10757" y="387886"/>
                    <a:pt x="7033" y="386344"/>
                    <a:pt x="4288" y="383598"/>
                  </a:cubicBezTo>
                  <a:cubicBezTo>
                    <a:pt x="1542" y="380853"/>
                    <a:pt x="0" y="377129"/>
                    <a:pt x="0" y="373247"/>
                  </a:cubicBezTo>
                  <a:lnTo>
                    <a:pt x="0" y="14640"/>
                  </a:lnTo>
                  <a:cubicBezTo>
                    <a:pt x="0" y="10757"/>
                    <a:pt x="1542" y="7033"/>
                    <a:pt x="4288" y="4288"/>
                  </a:cubicBezTo>
                  <a:cubicBezTo>
                    <a:pt x="7033" y="1542"/>
                    <a:pt x="10757" y="0"/>
                    <a:pt x="1464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8D9C97"/>
              </a:solidFill>
              <a:prstDash val="solid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0"/>
              <a:ext cx="3899864" cy="3878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79"/>
                </a:lnSpc>
                <a:spcBef>
                  <a:spcPct val="0"/>
                </a:spcBef>
              </a:pPr>
              <a:r>
                <a:rPr lang="en-US" sz="1816" spc="-92">
                  <a:solidFill>
                    <a:srgbClr val="FFFFFF"/>
                  </a:solidFill>
                  <a:latin typeface="윤고딕"/>
                  <a:ea typeface="윤고딕"/>
                  <a:cs typeface="윤고딕"/>
                  <a:sym typeface="윤고딕"/>
                </a:rPr>
                <a:t>=</a:t>
              </a:r>
            </a:p>
          </p:txBody>
        </p:sp>
      </p:grpSp>
      <p:sp>
        <p:nvSpPr>
          <p:cNvPr id="26" name="Freeform 26"/>
          <p:cNvSpPr/>
          <p:nvPr/>
        </p:nvSpPr>
        <p:spPr>
          <a:xfrm rot="16200000">
            <a:off x="9058383" y="7520615"/>
            <a:ext cx="321627" cy="505414"/>
          </a:xfrm>
          <a:custGeom>
            <a:avLst/>
            <a:gdLst/>
            <a:ahLst/>
            <a:cxnLst/>
            <a:rect l="l" t="t" r="r" b="b"/>
            <a:pathLst>
              <a:path w="321627" h="505414">
                <a:moveTo>
                  <a:pt x="0" y="0"/>
                </a:moveTo>
                <a:lnTo>
                  <a:pt x="321628" y="0"/>
                </a:lnTo>
                <a:lnTo>
                  <a:pt x="321628" y="505413"/>
                </a:lnTo>
                <a:lnTo>
                  <a:pt x="0" y="5054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2268174" y="2513204"/>
            <a:ext cx="3725958" cy="552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</a:pPr>
            <a:r>
              <a:rPr lang="ko-KR" altLang="en-US" sz="3650" spc="-186" dirty="0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</a:rPr>
              <a:t>시험교재</a:t>
            </a:r>
            <a:endParaRPr lang="en-US" sz="3650" spc="-186" dirty="0">
              <a:solidFill>
                <a:srgbClr val="000000"/>
              </a:solidFill>
              <a:latin typeface="210 국민체조"/>
              <a:ea typeface="210 국민체조"/>
              <a:cs typeface="210 국민체조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7235903" y="2513204"/>
            <a:ext cx="3725958" cy="552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</a:pPr>
            <a:r>
              <a:rPr lang="ko-KR" altLang="en-US" sz="3650" spc="-186" dirty="0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</a:rPr>
              <a:t>스터디</a:t>
            </a:r>
            <a:endParaRPr lang="en-US" sz="3650" spc="-186" dirty="0">
              <a:solidFill>
                <a:srgbClr val="000000"/>
              </a:solidFill>
              <a:latin typeface="210 국민체조"/>
              <a:ea typeface="210 국민체조"/>
              <a:cs typeface="210 국민체조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2323947" y="2513204"/>
            <a:ext cx="3725958" cy="552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3650" spc="-186" dirty="0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</a:rPr>
              <a:t>DT </a:t>
            </a:r>
            <a:r>
              <a:rPr lang="ko-KR" altLang="en-US" sz="3650" spc="-186" dirty="0" err="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</a:rPr>
              <a:t>강의</a:t>
            </a:r>
            <a:r>
              <a:rPr lang="en-US" sz="3650" spc="-186" dirty="0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</a:rPr>
              <a:t> </a:t>
            </a:r>
            <a:r>
              <a:rPr lang="ko-KR" altLang="en-US" sz="3650" spc="-186" dirty="0" err="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</a:rPr>
              <a:t>수강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523158" y="8385429"/>
            <a:ext cx="11392079" cy="482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7"/>
              </a:lnSpc>
            </a:pPr>
            <a:r>
              <a:rPr lang="en-US" sz="2600" b="1" spc="-161" dirty="0">
                <a:solidFill>
                  <a:srgbClr val="000000"/>
                </a:solidFill>
                <a:latin typeface="210 국민체조"/>
                <a:ea typeface="Source Han Sans KR Medium"/>
                <a:sym typeface="Source Han Sans KR Medium"/>
              </a:rPr>
              <a:t>CoP</a:t>
            </a:r>
            <a:r>
              <a:rPr lang="ko-KR" altLang="en-US" sz="2600" b="1" spc="-161" dirty="0">
                <a:solidFill>
                  <a:srgbClr val="000000"/>
                </a:solidFill>
                <a:latin typeface="210 국민체조"/>
                <a:ea typeface="210 국민체조"/>
                <a:sym typeface="Source Han Sans KR Medium"/>
              </a:rPr>
              <a:t>원</a:t>
            </a:r>
            <a:r>
              <a:rPr lang="en-US" sz="2600" b="1" spc="-161" dirty="0">
                <a:solidFill>
                  <a:srgbClr val="000000"/>
                </a:solidFill>
                <a:latin typeface="210 국민체조"/>
                <a:ea typeface="Source Han Sans KR Medium"/>
                <a:sym typeface="Source Han Sans KR Medium"/>
              </a:rPr>
              <a:t> 7</a:t>
            </a:r>
            <a:r>
              <a:rPr lang="ko-KR" altLang="en-US" sz="2600" b="1" spc="-161" dirty="0">
                <a:solidFill>
                  <a:srgbClr val="000000"/>
                </a:solidFill>
                <a:latin typeface="210 국민체조"/>
                <a:ea typeface="210 국민체조"/>
                <a:sym typeface="Source Han Sans KR Medium"/>
              </a:rPr>
              <a:t>명</a:t>
            </a:r>
            <a:r>
              <a:rPr lang="en-US" sz="2600" b="1" spc="-161" dirty="0">
                <a:solidFill>
                  <a:srgbClr val="000000"/>
                </a:solidFill>
                <a:latin typeface="210 국민체조"/>
                <a:ea typeface="Source Han Sans KR Medium"/>
                <a:sym typeface="Source Han Sans KR Medium"/>
              </a:rPr>
              <a:t> </a:t>
            </a:r>
            <a:r>
              <a:rPr lang="ko-KR" altLang="en-US" sz="2600" b="1" spc="-161" dirty="0">
                <a:solidFill>
                  <a:srgbClr val="000000"/>
                </a:solidFill>
                <a:latin typeface="210 국민체조"/>
                <a:ea typeface="210 국민체조"/>
                <a:sym typeface="Source Han Sans KR Medium"/>
              </a:rPr>
              <a:t>중</a:t>
            </a:r>
            <a:r>
              <a:rPr lang="en-US" sz="2600" b="1" spc="-161" dirty="0">
                <a:solidFill>
                  <a:srgbClr val="000000"/>
                </a:solidFill>
                <a:latin typeface="210 국민체조"/>
                <a:ea typeface="Source Han Sans KR Medium"/>
                <a:sym typeface="Source Han Sans KR Medium"/>
              </a:rPr>
              <a:t> 2</a:t>
            </a:r>
            <a:r>
              <a:rPr lang="ko-KR" altLang="en-US" sz="2600" b="1" spc="-161" dirty="0">
                <a:solidFill>
                  <a:srgbClr val="000000"/>
                </a:solidFill>
                <a:latin typeface="210 국민체조"/>
                <a:ea typeface="210 국민체조"/>
                <a:sym typeface="Source Han Sans KR Medium"/>
              </a:rPr>
              <a:t>명</a:t>
            </a:r>
            <a:r>
              <a:rPr lang="en-US" sz="2600" b="1" spc="-161" dirty="0">
                <a:solidFill>
                  <a:srgbClr val="000000"/>
                </a:solidFill>
                <a:latin typeface="210 국민체조"/>
                <a:ea typeface="Source Han Sans KR Medium"/>
                <a:sym typeface="Source Han Sans KR Medium"/>
              </a:rPr>
              <a:t> </a:t>
            </a:r>
            <a:r>
              <a:rPr lang="ko-KR" altLang="en-US" sz="2600" b="1" spc="-161" dirty="0">
                <a:solidFill>
                  <a:srgbClr val="000000"/>
                </a:solidFill>
                <a:latin typeface="210 국민체조"/>
                <a:ea typeface="210 국민체조"/>
                <a:sym typeface="Source Han Sans KR Medium"/>
              </a:rPr>
              <a:t>합격</a:t>
            </a:r>
            <a:r>
              <a:rPr lang="en-US" altLang="ko-KR" sz="2600" b="1" spc="-161" dirty="0">
                <a:solidFill>
                  <a:srgbClr val="000000"/>
                </a:solidFill>
                <a:latin typeface="210 국민체조"/>
                <a:ea typeface="Source Han Sans KR Medium"/>
                <a:sym typeface="Source Han Sans KR Medium"/>
              </a:rPr>
              <a:t>, AICE Associate </a:t>
            </a:r>
            <a:r>
              <a:rPr lang="en-US" altLang="ko-KR" sz="2600" b="1" spc="-161" err="1">
                <a:solidFill>
                  <a:srgbClr val="000000"/>
                </a:solidFill>
                <a:latin typeface="210 국민체조"/>
                <a:ea typeface="Source Han Sans KR Medium"/>
                <a:sym typeface="Source Han Sans KR Medium"/>
              </a:rPr>
              <a:t>평균</a:t>
            </a:r>
            <a:r>
              <a:rPr lang="en-US" altLang="ko-KR" sz="2600" b="1" spc="-161" dirty="0">
                <a:solidFill>
                  <a:srgbClr val="000000"/>
                </a:solidFill>
                <a:latin typeface="210 국민체조"/>
                <a:ea typeface="Source Han Sans KR Medium"/>
                <a:sym typeface="Source Han Sans KR Medium"/>
              </a:rPr>
              <a:t> </a:t>
            </a:r>
            <a:r>
              <a:rPr lang="en-US" altLang="ko-KR" sz="2600" b="1" spc="-161" err="1">
                <a:solidFill>
                  <a:srgbClr val="000000"/>
                </a:solidFill>
                <a:latin typeface="210 국민체조"/>
                <a:ea typeface="Source Han Sans KR Medium"/>
                <a:sym typeface="Source Han Sans KR Medium"/>
              </a:rPr>
              <a:t>합격률보다</a:t>
            </a:r>
            <a:r>
              <a:rPr lang="en-US" altLang="ko-KR" sz="2600" b="1" spc="-161" dirty="0">
                <a:solidFill>
                  <a:srgbClr val="000000"/>
                </a:solidFill>
                <a:latin typeface="210 국민체조"/>
                <a:ea typeface="Source Han Sans KR Medium"/>
                <a:sym typeface="Source Han Sans KR Medium"/>
              </a:rPr>
              <a:t> </a:t>
            </a:r>
            <a:r>
              <a:rPr lang="en-US" altLang="ko-KR" sz="2600" b="1" spc="-161" err="1">
                <a:solidFill>
                  <a:srgbClr val="000000"/>
                </a:solidFill>
                <a:latin typeface="210 국민체조"/>
                <a:ea typeface="Source Han Sans KR Medium"/>
                <a:sym typeface="Source Han Sans KR Medium"/>
              </a:rPr>
              <a:t>높은</a:t>
            </a:r>
            <a:r>
              <a:rPr lang="en-US" altLang="ko-KR" sz="2600" b="1" spc="-161" dirty="0">
                <a:solidFill>
                  <a:srgbClr val="000000"/>
                </a:solidFill>
                <a:latin typeface="210 국민체조"/>
                <a:ea typeface="Source Han Sans KR Medium"/>
                <a:sym typeface="Source Han Sans KR Medium"/>
              </a:rPr>
              <a:t> </a:t>
            </a:r>
            <a:r>
              <a:rPr lang="en-US" altLang="ko-KR" sz="2600" b="1" spc="-161" err="1">
                <a:solidFill>
                  <a:srgbClr val="000000"/>
                </a:solidFill>
                <a:latin typeface="210 국민체조"/>
                <a:ea typeface="Source Han Sans KR Medium"/>
                <a:sym typeface="Source Han Sans KR Medium"/>
              </a:rPr>
              <a:t>합격률</a:t>
            </a:r>
            <a:endParaRPr lang="en-US" altLang="ko-KR" sz="2600" b="1" spc="-161">
              <a:latin typeface="210 국민체조"/>
              <a:ea typeface="Source Han Sans KR Medium"/>
            </a:endParaRPr>
          </a:p>
        </p:txBody>
      </p:sp>
      <p:pic>
        <p:nvPicPr>
          <p:cNvPr id="37" name="그림 36" descr="2025 이패스 AI능력시험 AICE Associate | 신성진 - 교보문고">
            <a:extLst>
              <a:ext uri="{FF2B5EF4-FFF2-40B4-BE49-F238E27FC236}">
                <a16:creationId xmlns:a16="http://schemas.microsoft.com/office/drawing/2014/main" id="{27D22FBC-C906-1395-1963-DCB66C313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130" y="3214688"/>
            <a:ext cx="3219450" cy="3857625"/>
          </a:xfrm>
          <a:prstGeom prst="rect">
            <a:avLst/>
          </a:prstGeom>
        </p:spPr>
      </p:pic>
      <p:pic>
        <p:nvPicPr>
          <p:cNvPr id="39" name="그림 38" descr="의류, 실내, 가구, 화이트보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9D6BC24-291F-1772-06A5-8E774E9A5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3277" y="3218448"/>
            <a:ext cx="3435015" cy="2123073"/>
          </a:xfrm>
          <a:prstGeom prst="rect">
            <a:avLst/>
          </a:prstGeom>
        </p:spPr>
      </p:pic>
      <p:pic>
        <p:nvPicPr>
          <p:cNvPr id="38" name="그림 37" descr="실내, 사무실 건물, 의류, 사람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DDAA047-E48A-8A62-55C7-6E2AF5213BC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452" t="24599" r="5242" b="-1604"/>
          <a:stretch>
            <a:fillRect/>
          </a:stretch>
        </p:blipFill>
        <p:spPr>
          <a:xfrm>
            <a:off x="7940826" y="5038374"/>
            <a:ext cx="3297204" cy="2156438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486F4B18-6BBD-B5D2-42AB-A2D903F7EABF}"/>
              </a:ext>
            </a:extLst>
          </p:cNvPr>
          <p:cNvGrpSpPr/>
          <p:nvPr/>
        </p:nvGrpSpPr>
        <p:grpSpPr>
          <a:xfrm>
            <a:off x="12136855" y="3466599"/>
            <a:ext cx="4084220" cy="3469607"/>
            <a:chOff x="12136855" y="3601954"/>
            <a:chExt cx="4084220" cy="3469607"/>
          </a:xfrm>
        </p:grpSpPr>
        <p:pic>
          <p:nvPicPr>
            <p:cNvPr id="40" name="그림 39" descr="하나금융TI">
              <a:extLst>
                <a:ext uri="{FF2B5EF4-FFF2-40B4-BE49-F238E27FC236}">
                  <a16:creationId xmlns:a16="http://schemas.microsoft.com/office/drawing/2014/main" id="{938CA8EA-9D9D-8F04-5947-280C864B0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016665" y="3601954"/>
              <a:ext cx="2333625" cy="933450"/>
            </a:xfrm>
            <a:prstGeom prst="rect">
              <a:avLst/>
            </a:prstGeom>
          </p:spPr>
        </p:pic>
        <p:pic>
          <p:nvPicPr>
            <p:cNvPr id="41" name="그림 40" descr="텍스트, 스크린샷, 그래픽 디자인, 만화 영화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BEA45CE-A640-7B0D-C36E-F42F60AD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136855" y="4526882"/>
              <a:ext cx="4084220" cy="2544679"/>
            </a:xfrm>
            <a:prstGeom prst="rect">
              <a:avLst/>
            </a:prstGeom>
          </p:spPr>
        </p:pic>
      </p:grpSp>
      <p:sp>
        <p:nvSpPr>
          <p:cNvPr id="45" name="TextBox 15">
            <a:extLst>
              <a:ext uri="{FF2B5EF4-FFF2-40B4-BE49-F238E27FC236}">
                <a16:creationId xmlns:a16="http://schemas.microsoft.com/office/drawing/2014/main" id="{6C35D7DF-416C-9C78-F75A-6109D82898F4}"/>
              </a:ext>
            </a:extLst>
          </p:cNvPr>
          <p:cNvSpPr txBox="1"/>
          <p:nvPr/>
        </p:nvSpPr>
        <p:spPr>
          <a:xfrm>
            <a:off x="1338497" y="923925"/>
            <a:ext cx="6721542" cy="919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62"/>
              </a:lnSpc>
            </a:pPr>
            <a:r>
              <a:rPr lang="en-US" sz="5500" spc="-282" dirty="0">
                <a:solidFill>
                  <a:srgbClr val="FFFFFF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AICE </a:t>
            </a:r>
            <a:r>
              <a:rPr lang="ko-KR" altLang="en-US" sz="5500" spc="-282" dirty="0">
                <a:solidFill>
                  <a:srgbClr val="FFFFFF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공부</a:t>
            </a:r>
            <a:r>
              <a:rPr lang="en-US" sz="5500" spc="-282" dirty="0">
                <a:solidFill>
                  <a:srgbClr val="FFFFFF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</a:t>
            </a:r>
            <a:r>
              <a:rPr lang="ko-KR" altLang="en-US" sz="5500" spc="-282" dirty="0">
                <a:solidFill>
                  <a:srgbClr val="FFFFFF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방법 소개</a:t>
            </a:r>
            <a:endParaRPr lang="en-US" sz="5500" spc="-282" dirty="0" err="1">
              <a:solidFill>
                <a:srgbClr val="FFFFFF"/>
              </a:solidFill>
              <a:latin typeface="210 국민체조"/>
              <a:ea typeface="210 국민체조"/>
              <a:cs typeface="210 국민체조"/>
            </a:endParaRPr>
          </a:p>
        </p:txBody>
      </p:sp>
      <p:sp>
        <p:nvSpPr>
          <p:cNvPr id="47" name="TextBox 16">
            <a:extLst>
              <a:ext uri="{FF2B5EF4-FFF2-40B4-BE49-F238E27FC236}">
                <a16:creationId xmlns:a16="http://schemas.microsoft.com/office/drawing/2014/main" id="{66BB641C-45BB-6DB8-43E1-1D856DA67618}"/>
              </a:ext>
            </a:extLst>
          </p:cNvPr>
          <p:cNvSpPr txBox="1"/>
          <p:nvPr/>
        </p:nvSpPr>
        <p:spPr>
          <a:xfrm>
            <a:off x="7117326" y="1508609"/>
            <a:ext cx="4543751" cy="248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980"/>
              </a:lnSpc>
            </a:pPr>
            <a:r>
              <a:rPr lang="ko-KR" altLang="en-US" sz="1650" spc="-100" dirty="0">
                <a:solidFill>
                  <a:srgbClr val="FFFFFF">
                    <a:alpha val="53725"/>
                  </a:srgbClr>
                </a:solidFill>
                <a:latin typeface="Source Han Sans KR"/>
                <a:ea typeface="Source Han Sans KR"/>
                <a:cs typeface="Source Han Sans KR"/>
              </a:rPr>
              <a:t>어떻게 </a:t>
            </a:r>
            <a:r>
              <a:rPr lang="ko-KR" altLang="en-US" sz="1650" spc="-100" dirty="0" err="1">
                <a:solidFill>
                  <a:srgbClr val="FFFFFF">
                    <a:alpha val="53725"/>
                  </a:srgbClr>
                </a:solidFill>
                <a:latin typeface="Source Han Sans KR"/>
                <a:ea typeface="Source Han Sans KR"/>
                <a:cs typeface="Source Han Sans KR"/>
              </a:rPr>
              <a:t>AICE를</a:t>
            </a:r>
            <a:r>
              <a:rPr lang="ko-KR" altLang="en-US" sz="1650" spc="-100" dirty="0">
                <a:solidFill>
                  <a:srgbClr val="FFFFFF">
                    <a:alpha val="53725"/>
                  </a:srgbClr>
                </a:solidFill>
                <a:latin typeface="Source Han Sans KR"/>
                <a:ea typeface="Source Han Sans KR"/>
                <a:cs typeface="Source Han Sans KR"/>
              </a:rPr>
              <a:t> 공부했는지</a:t>
            </a:r>
            <a:endParaRPr lang="ko-KR" altLang="en-US" sz="1650" spc="-100" dirty="0">
              <a:solidFill>
                <a:srgbClr val="FFFFFF">
                  <a:alpha val="53725"/>
                </a:srgbClr>
              </a:solidFill>
              <a:latin typeface="Source Han Sans KR"/>
              <a:ea typeface="Source Han Sans K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CD6DFC-1262-7E0D-F517-E7F7D091E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353CEFC-D47E-19B9-921F-50A37D1502AA}"/>
              </a:ext>
            </a:extLst>
          </p:cNvPr>
          <p:cNvGrpSpPr/>
          <p:nvPr/>
        </p:nvGrpSpPr>
        <p:grpSpPr>
          <a:xfrm>
            <a:off x="648888" y="468061"/>
            <a:ext cx="16990224" cy="9265301"/>
            <a:chOff x="0" y="-241102"/>
            <a:chExt cx="22653632" cy="12353734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F6808680-49B2-6892-3DB4-6F89DFD92FD8}"/>
                </a:ext>
              </a:extLst>
            </p:cNvPr>
            <p:cNvGrpSpPr/>
            <p:nvPr/>
          </p:nvGrpSpPr>
          <p:grpSpPr>
            <a:xfrm>
              <a:off x="0" y="127000"/>
              <a:ext cx="22653632" cy="11985632"/>
              <a:chOff x="0" y="0"/>
              <a:chExt cx="4474792" cy="2367532"/>
            </a:xfrm>
          </p:grpSpPr>
          <p:sp>
            <p:nvSpPr>
              <p:cNvPr id="4" name="Freeform 4">
                <a:extLst>
                  <a:ext uri="{FF2B5EF4-FFF2-40B4-BE49-F238E27FC236}">
                    <a16:creationId xmlns:a16="http://schemas.microsoft.com/office/drawing/2014/main" id="{23F5D743-9229-36B2-2F19-A3A038E0AECE}"/>
                  </a:ext>
                </a:extLst>
              </p:cNvPr>
              <p:cNvSpPr/>
              <p:nvPr/>
            </p:nvSpPr>
            <p:spPr>
              <a:xfrm>
                <a:off x="0" y="0"/>
                <a:ext cx="4474792" cy="2367532"/>
              </a:xfrm>
              <a:custGeom>
                <a:avLst/>
                <a:gdLst/>
                <a:ahLst/>
                <a:cxnLst/>
                <a:rect l="l" t="t" r="r" b="b"/>
                <a:pathLst>
                  <a:path w="4474792" h="2367532">
                    <a:moveTo>
                      <a:pt x="0" y="0"/>
                    </a:moveTo>
                    <a:lnTo>
                      <a:pt x="4474792" y="0"/>
                    </a:lnTo>
                    <a:lnTo>
                      <a:pt x="4474792" y="2367532"/>
                    </a:lnTo>
                    <a:lnTo>
                      <a:pt x="0" y="2367532"/>
                    </a:lnTo>
                    <a:close/>
                  </a:path>
                </a:pathLst>
              </a:custGeom>
              <a:solidFill>
                <a:srgbClr val="C5C5C5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084A9D4C-233A-82C3-8950-9E7A45B5223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474792" cy="241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EB159968-12A6-CA61-49B9-429FE197A577}"/>
                </a:ext>
              </a:extLst>
            </p:cNvPr>
            <p:cNvGrpSpPr/>
            <p:nvPr/>
          </p:nvGrpSpPr>
          <p:grpSpPr>
            <a:xfrm>
              <a:off x="0" y="-241102"/>
              <a:ext cx="22653632" cy="12226734"/>
              <a:chOff x="0" y="-47625"/>
              <a:chExt cx="4474792" cy="2415157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9F46CFE2-394F-D249-A686-CAD8EA62E721}"/>
                  </a:ext>
                </a:extLst>
              </p:cNvPr>
              <p:cNvSpPr/>
              <p:nvPr/>
            </p:nvSpPr>
            <p:spPr>
              <a:xfrm>
                <a:off x="0" y="0"/>
                <a:ext cx="4474792" cy="2367532"/>
              </a:xfrm>
              <a:custGeom>
                <a:avLst/>
                <a:gdLst/>
                <a:ahLst/>
                <a:cxnLst/>
                <a:rect l="l" t="t" r="r" b="b"/>
                <a:pathLst>
                  <a:path w="4474792" h="2367532">
                    <a:moveTo>
                      <a:pt x="0" y="0"/>
                    </a:moveTo>
                    <a:lnTo>
                      <a:pt x="4474792" y="0"/>
                    </a:lnTo>
                    <a:lnTo>
                      <a:pt x="4474792" y="2367532"/>
                    </a:lnTo>
                    <a:lnTo>
                      <a:pt x="0" y="2367532"/>
                    </a:lnTo>
                    <a:close/>
                  </a:path>
                </a:pathLst>
              </a:custGeom>
              <a:solidFill>
                <a:srgbClr val="FAFAFA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5DE26F20-7B1F-1CD5-12C9-200E385ADC1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474792" cy="241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314291A8-CAB1-0B09-317E-BD8548DB2C1D}"/>
              </a:ext>
            </a:extLst>
          </p:cNvPr>
          <p:cNvGrpSpPr/>
          <p:nvPr/>
        </p:nvGrpSpPr>
        <p:grpSpPr>
          <a:xfrm>
            <a:off x="648888" y="648888"/>
            <a:ext cx="16990224" cy="1556195"/>
            <a:chOff x="0" y="0"/>
            <a:chExt cx="4474792" cy="409862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06954FA-36F6-E84F-945E-63E0A40C1CCA}"/>
                </a:ext>
              </a:extLst>
            </p:cNvPr>
            <p:cNvSpPr/>
            <p:nvPr/>
          </p:nvSpPr>
          <p:spPr>
            <a:xfrm>
              <a:off x="0" y="0"/>
              <a:ext cx="4474792" cy="409862"/>
            </a:xfrm>
            <a:custGeom>
              <a:avLst/>
              <a:gdLst/>
              <a:ahLst/>
              <a:cxnLst/>
              <a:rect l="l" t="t" r="r" b="b"/>
              <a:pathLst>
                <a:path w="4474792" h="409862">
                  <a:moveTo>
                    <a:pt x="0" y="0"/>
                  </a:moveTo>
                  <a:lnTo>
                    <a:pt x="4474792" y="0"/>
                  </a:lnTo>
                  <a:lnTo>
                    <a:pt x="4474792" y="409862"/>
                  </a:lnTo>
                  <a:lnTo>
                    <a:pt x="0" y="409862"/>
                  </a:lnTo>
                  <a:close/>
                </a:path>
              </a:pathLst>
            </a:custGeom>
            <a:solidFill>
              <a:srgbClr val="8D9C97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BC29F3D1-F270-CAEE-2B22-0B5A94B7C730}"/>
                </a:ext>
              </a:extLst>
            </p:cNvPr>
            <p:cNvSpPr txBox="1"/>
            <p:nvPr/>
          </p:nvSpPr>
          <p:spPr>
            <a:xfrm>
              <a:off x="0" y="-47625"/>
              <a:ext cx="4474792" cy="4574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7">
            <a:extLst>
              <a:ext uri="{FF2B5EF4-FFF2-40B4-BE49-F238E27FC236}">
                <a16:creationId xmlns:a16="http://schemas.microsoft.com/office/drawing/2014/main" id="{AA9347A9-9430-93BD-5BC3-263765DF3010}"/>
              </a:ext>
            </a:extLst>
          </p:cNvPr>
          <p:cNvSpPr txBox="1"/>
          <p:nvPr/>
        </p:nvSpPr>
        <p:spPr>
          <a:xfrm>
            <a:off x="9304982" y="4520497"/>
            <a:ext cx="6415495" cy="413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9"/>
              </a:lnSpc>
            </a:pPr>
            <a:r>
              <a:rPr lang="ko-KR" altLang="en-US" sz="2800" spc="-137" dirty="0">
                <a:solidFill>
                  <a:srgbClr val="000000">
                    <a:alpha val="64705"/>
                  </a:srgbClr>
                </a:solidFill>
                <a:latin typeface="210 국민체조"/>
                <a:ea typeface="210 국민체조"/>
              </a:rPr>
              <a:t>반복적이고 시간 소요가 큰 공문 작성</a:t>
            </a:r>
          </a:p>
        </p:txBody>
      </p:sp>
      <p:sp>
        <p:nvSpPr>
          <p:cNvPr id="21" name="TextBox 18">
            <a:extLst>
              <a:ext uri="{FF2B5EF4-FFF2-40B4-BE49-F238E27FC236}">
                <a16:creationId xmlns:a16="http://schemas.microsoft.com/office/drawing/2014/main" id="{AF256376-94E8-A18B-8D7E-4BFD575134FC}"/>
              </a:ext>
            </a:extLst>
          </p:cNvPr>
          <p:cNvSpPr txBox="1"/>
          <p:nvPr/>
        </p:nvSpPr>
        <p:spPr>
          <a:xfrm>
            <a:off x="9145027" y="3461759"/>
            <a:ext cx="7486890" cy="592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50" spc="-203" dirty="0">
                <a:solidFill>
                  <a:srgbClr val="000000"/>
                </a:solidFill>
                <a:latin typeface="210 국민체조"/>
                <a:ea typeface="210 국민체조"/>
              </a:rPr>
              <a:t>AICE </a:t>
            </a:r>
            <a:r>
              <a:rPr lang="ko-KR" altLang="en-US" sz="3950" spc="-203" dirty="0">
                <a:solidFill>
                  <a:srgbClr val="000000"/>
                </a:solidFill>
                <a:latin typeface="210 국민체조"/>
                <a:ea typeface="210 국민체조"/>
              </a:rPr>
              <a:t>기반</a:t>
            </a:r>
            <a:r>
              <a:rPr lang="en-US" sz="3950" spc="-203" dirty="0">
                <a:solidFill>
                  <a:srgbClr val="000000"/>
                </a:solidFill>
                <a:latin typeface="210 국민체조"/>
                <a:ea typeface="210 국민체조"/>
              </a:rPr>
              <a:t> </a:t>
            </a:r>
            <a:r>
              <a:rPr lang="ko-KR" altLang="en-US" sz="3950" spc="-203" dirty="0">
                <a:solidFill>
                  <a:srgbClr val="000000"/>
                </a:solidFill>
                <a:latin typeface="210 국민체조"/>
                <a:ea typeface="210 국민체조"/>
              </a:rPr>
              <a:t>공문 생성 프로젝트</a:t>
            </a:r>
            <a:endParaRPr lang="en-US" sz="3950" spc="-203" dirty="0" err="1">
              <a:latin typeface="210 국민체조"/>
              <a:ea typeface="210 국민체조"/>
            </a:endParaRP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C42E8A6D-72DB-83BF-5D97-65669929FF4B}"/>
              </a:ext>
            </a:extLst>
          </p:cNvPr>
          <p:cNvSpPr txBox="1"/>
          <p:nvPr/>
        </p:nvSpPr>
        <p:spPr>
          <a:xfrm>
            <a:off x="9304982" y="5227352"/>
            <a:ext cx="5603364" cy="419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9"/>
              </a:lnSpc>
            </a:pPr>
            <a:r>
              <a:rPr lang="ko-KR" altLang="en-US" sz="2800" spc="-137" dirty="0">
                <a:solidFill>
                  <a:srgbClr val="000000">
                    <a:alpha val="64705"/>
                  </a:srgbClr>
                </a:solidFill>
                <a:latin typeface="210 국민체조"/>
                <a:ea typeface="210 국민체조"/>
                <a:cs typeface="Calibri"/>
              </a:rPr>
              <a:t>공문 작성이 익숙하지 않은 신입</a:t>
            </a: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8FD17CEF-5496-9DED-1D6E-A5808D16676E}"/>
              </a:ext>
            </a:extLst>
          </p:cNvPr>
          <p:cNvSpPr txBox="1"/>
          <p:nvPr/>
        </p:nvSpPr>
        <p:spPr>
          <a:xfrm>
            <a:off x="9304981" y="5979325"/>
            <a:ext cx="7603613" cy="413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9"/>
              </a:lnSpc>
            </a:pPr>
            <a:r>
              <a:rPr lang="ko-KR" altLang="en-US" sz="2800" spc="-137" dirty="0">
                <a:solidFill>
                  <a:srgbClr val="000000">
                    <a:alpha val="64705"/>
                  </a:srgbClr>
                </a:solidFill>
                <a:latin typeface="210 국민체조"/>
                <a:ea typeface="210 국민체조"/>
                <a:cs typeface="Calibri"/>
              </a:rPr>
              <a:t>공문마다 비슷한 레이아웃 &gt; AI 학습 용이</a:t>
            </a:r>
          </a:p>
        </p:txBody>
      </p:sp>
      <p:sp>
        <p:nvSpPr>
          <p:cNvPr id="27" name="TextBox 17">
            <a:extLst>
              <a:ext uri="{FF2B5EF4-FFF2-40B4-BE49-F238E27FC236}">
                <a16:creationId xmlns:a16="http://schemas.microsoft.com/office/drawing/2014/main" id="{045CC21F-0242-BDCC-F819-4CCE80D283E8}"/>
              </a:ext>
            </a:extLst>
          </p:cNvPr>
          <p:cNvSpPr txBox="1"/>
          <p:nvPr/>
        </p:nvSpPr>
        <p:spPr>
          <a:xfrm>
            <a:off x="9139546" y="6941851"/>
            <a:ext cx="7874324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9"/>
              </a:lnSpc>
            </a:pPr>
            <a:r>
              <a:rPr lang="ko-KR" altLang="en-US" sz="3200" b="1" spc="-137" dirty="0">
                <a:solidFill>
                  <a:srgbClr val="000000">
                    <a:alpha val="64705"/>
                  </a:srgbClr>
                </a:solidFill>
                <a:latin typeface="210 국민체조"/>
                <a:ea typeface="210 국민체조"/>
                <a:cs typeface="Calibri"/>
              </a:rPr>
              <a:t>​    → </a:t>
            </a:r>
            <a:r>
              <a:rPr lang="ko-KR" altLang="en-US" sz="3200" b="1" spc="-137" dirty="0" err="1">
                <a:solidFill>
                  <a:srgbClr val="000000">
                    <a:alpha val="64705"/>
                  </a:srgbClr>
                </a:solidFill>
                <a:latin typeface="210 국민체조"/>
                <a:ea typeface="210 국민체조"/>
                <a:cs typeface="Calibri"/>
              </a:rPr>
              <a:t>AI가</a:t>
            </a:r>
            <a:r>
              <a:rPr lang="ko-KR" altLang="en-US" sz="3200" b="1" spc="-137" dirty="0">
                <a:solidFill>
                  <a:srgbClr val="000000">
                    <a:alpha val="64705"/>
                  </a:srgbClr>
                </a:solidFill>
                <a:latin typeface="210 국민체조"/>
                <a:ea typeface="210 국민체조"/>
                <a:cs typeface="Calibri"/>
              </a:rPr>
              <a:t> 개입하기에 최적의 조건</a:t>
            </a:r>
          </a:p>
        </p:txBody>
      </p:sp>
      <p:sp>
        <p:nvSpPr>
          <p:cNvPr id="13" name="TextBox 33">
            <a:extLst>
              <a:ext uri="{FF2B5EF4-FFF2-40B4-BE49-F238E27FC236}">
                <a16:creationId xmlns:a16="http://schemas.microsoft.com/office/drawing/2014/main" id="{A3E4158E-1886-E3D2-DB40-22314A9C309E}"/>
              </a:ext>
            </a:extLst>
          </p:cNvPr>
          <p:cNvSpPr txBox="1"/>
          <p:nvPr/>
        </p:nvSpPr>
        <p:spPr>
          <a:xfrm>
            <a:off x="1338497" y="923925"/>
            <a:ext cx="5097279" cy="949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62"/>
              </a:lnSpc>
            </a:pPr>
            <a:r>
              <a:rPr lang="ko-KR" altLang="en-US" sz="5500" spc="-282" dirty="0">
                <a:solidFill>
                  <a:srgbClr val="FFFFFF"/>
                </a:solidFill>
                <a:latin typeface="210 국민체조"/>
                <a:ea typeface="210 국민체조"/>
                <a:cs typeface="210 국민체조"/>
              </a:rPr>
              <a:t>프로젝트 소개</a:t>
            </a:r>
            <a:endParaRPr lang="en-US" sz="5500" spc="-282" dirty="0">
              <a:solidFill>
                <a:srgbClr val="FFFFFF"/>
              </a:solidFill>
              <a:latin typeface="210 국민체조"/>
              <a:ea typeface="210 국민체조"/>
              <a:cs typeface="210 국민체조"/>
            </a:endParaRPr>
          </a:p>
        </p:txBody>
      </p:sp>
      <p:sp>
        <p:nvSpPr>
          <p:cNvPr id="18" name="TextBox 34">
            <a:extLst>
              <a:ext uri="{FF2B5EF4-FFF2-40B4-BE49-F238E27FC236}">
                <a16:creationId xmlns:a16="http://schemas.microsoft.com/office/drawing/2014/main" id="{40CFD0DC-9B12-7BDC-5388-6F095903FF9D}"/>
              </a:ext>
            </a:extLst>
          </p:cNvPr>
          <p:cNvSpPr txBox="1"/>
          <p:nvPr/>
        </p:nvSpPr>
        <p:spPr>
          <a:xfrm>
            <a:off x="5309173" y="1508609"/>
            <a:ext cx="4543751" cy="247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80"/>
              </a:lnSpc>
            </a:pPr>
            <a:r>
              <a:rPr lang="en-US" altLang="ko-KR" sz="1650" spc="-100" dirty="0">
                <a:solidFill>
                  <a:srgbClr val="FFFFFF">
                    <a:alpha val="53725"/>
                  </a:srgbClr>
                </a:solidFill>
                <a:latin typeface="Source Han Sans KR"/>
                <a:ea typeface="Source Han Sans KR"/>
                <a:cs typeface="Source Han Sans KR"/>
              </a:rPr>
              <a:t>AICE</a:t>
            </a:r>
            <a:r>
              <a:rPr lang="ko-KR" altLang="en-US" sz="1650" spc="-100" dirty="0" err="1">
                <a:solidFill>
                  <a:srgbClr val="FFFFFF">
                    <a:alpha val="53725"/>
                  </a:srgbClr>
                </a:solidFill>
                <a:latin typeface="Source Han Sans KR"/>
                <a:ea typeface="Source Han Sans KR"/>
                <a:cs typeface="Source Han Sans KR"/>
              </a:rPr>
              <a:t>를</a:t>
            </a:r>
            <a:r>
              <a:rPr lang="en-US" altLang="ko-KR" sz="1650" spc="-100">
                <a:solidFill>
                  <a:srgbClr val="FFFFFF">
                    <a:alpha val="53725"/>
                  </a:srgbClr>
                </a:solidFill>
                <a:latin typeface="Source Han Sans KR"/>
                <a:ea typeface="Source Han Sans KR"/>
                <a:cs typeface="Source Han Sans KR"/>
              </a:rPr>
              <a:t> </a:t>
            </a:r>
            <a:r>
              <a:rPr lang="ko-KR" altLang="en-US" sz="1650" spc="-100">
                <a:solidFill>
                  <a:srgbClr val="FFFFFF">
                    <a:alpha val="53725"/>
                  </a:srgbClr>
                </a:solidFill>
                <a:latin typeface="Source Han Sans KR"/>
                <a:ea typeface="Source Han Sans KR"/>
                <a:cs typeface="Source Han Sans KR"/>
              </a:rPr>
              <a:t>기반으로</a:t>
            </a:r>
            <a:r>
              <a:rPr lang="en-US" altLang="ko-KR" sz="1650" spc="-100">
                <a:solidFill>
                  <a:srgbClr val="FFFFFF">
                    <a:alpha val="53725"/>
                  </a:srgbClr>
                </a:solidFill>
                <a:latin typeface="Source Han Sans KR"/>
                <a:ea typeface="Source Han Sans KR"/>
                <a:cs typeface="Source Han Sans KR"/>
              </a:rPr>
              <a:t> </a:t>
            </a:r>
            <a:r>
              <a:rPr lang="ko-KR" altLang="en-US" sz="1650" spc="-100">
                <a:solidFill>
                  <a:srgbClr val="FFFFFF">
                    <a:alpha val="53725"/>
                  </a:srgbClr>
                </a:solidFill>
                <a:latin typeface="Source Han Sans KR"/>
                <a:ea typeface="Source Han Sans KR"/>
                <a:cs typeface="Source Han Sans KR"/>
              </a:rPr>
              <a:t>한</a:t>
            </a:r>
            <a:r>
              <a:rPr lang="en-US" altLang="ko-KR" sz="1650" spc="-100">
                <a:solidFill>
                  <a:srgbClr val="FFFFFF">
                    <a:alpha val="53725"/>
                  </a:srgbClr>
                </a:solidFill>
                <a:latin typeface="Source Han Sans KR"/>
                <a:ea typeface="Source Han Sans KR"/>
                <a:cs typeface="Source Han Sans KR"/>
              </a:rPr>
              <a:t> </a:t>
            </a:r>
            <a:r>
              <a:rPr lang="ko-KR" altLang="en-US" sz="1650" spc="-100">
                <a:solidFill>
                  <a:srgbClr val="FFFFFF">
                    <a:alpha val="53725"/>
                  </a:srgbClr>
                </a:solidFill>
                <a:latin typeface="Source Han Sans KR"/>
                <a:ea typeface="Source Han Sans KR"/>
                <a:cs typeface="Source Han Sans KR"/>
              </a:rPr>
              <a:t>공문</a:t>
            </a:r>
            <a:r>
              <a:rPr lang="en-US" altLang="ko-KR" sz="1650" spc="-100">
                <a:solidFill>
                  <a:srgbClr val="FFFFFF">
                    <a:alpha val="53725"/>
                  </a:srgbClr>
                </a:solidFill>
                <a:latin typeface="Source Han Sans KR"/>
                <a:ea typeface="Source Han Sans KR"/>
                <a:cs typeface="Source Han Sans KR"/>
              </a:rPr>
              <a:t> </a:t>
            </a:r>
            <a:r>
              <a:rPr lang="ko-KR" altLang="en-US" sz="1650" spc="-100">
                <a:solidFill>
                  <a:srgbClr val="FFFFFF">
                    <a:alpha val="53725"/>
                  </a:srgbClr>
                </a:solidFill>
                <a:latin typeface="Source Han Sans KR"/>
                <a:ea typeface="Source Han Sans KR"/>
                <a:cs typeface="Source Han Sans KR"/>
              </a:rPr>
              <a:t>생성</a:t>
            </a:r>
            <a:r>
              <a:rPr lang="en-US" altLang="ko-KR" sz="1650" spc="-100">
                <a:solidFill>
                  <a:srgbClr val="FFFFFF">
                    <a:alpha val="53725"/>
                  </a:srgbClr>
                </a:solidFill>
                <a:latin typeface="Source Han Sans KR"/>
                <a:ea typeface="Source Han Sans KR"/>
                <a:cs typeface="Source Han Sans KR"/>
              </a:rPr>
              <a:t> </a:t>
            </a:r>
            <a:r>
              <a:rPr lang="ko-KR" altLang="en-US" sz="1650" spc="-100">
                <a:solidFill>
                  <a:srgbClr val="FFFFFF">
                    <a:alpha val="53725"/>
                  </a:srgbClr>
                </a:solidFill>
                <a:latin typeface="Source Han Sans KR"/>
                <a:ea typeface="Source Han Sans KR"/>
                <a:cs typeface="Source Han Sans KR"/>
              </a:rPr>
              <a:t>프로젝트</a:t>
            </a:r>
            <a:endParaRPr lang="en-US" altLang="ko-KR" sz="1650" spc="-100" dirty="0">
              <a:solidFill>
                <a:srgbClr val="FFFFFF">
                  <a:alpha val="53725"/>
                </a:srgbClr>
              </a:solidFill>
              <a:latin typeface="Source Han Sans KR"/>
              <a:ea typeface="Source Han Sans KR"/>
              <a:cs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888106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7098C7-2F2B-C377-4726-BB00139E0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6448831-72FD-7168-D079-257F1BCDF91D}"/>
              </a:ext>
            </a:extLst>
          </p:cNvPr>
          <p:cNvGrpSpPr/>
          <p:nvPr/>
        </p:nvGrpSpPr>
        <p:grpSpPr>
          <a:xfrm>
            <a:off x="648888" y="648888"/>
            <a:ext cx="16990224" cy="9084474"/>
            <a:chOff x="0" y="0"/>
            <a:chExt cx="22653632" cy="12112632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FDBCE574-0719-A27D-FCD5-78DE1248FC60}"/>
                </a:ext>
              </a:extLst>
            </p:cNvPr>
            <p:cNvGrpSpPr/>
            <p:nvPr/>
          </p:nvGrpSpPr>
          <p:grpSpPr>
            <a:xfrm>
              <a:off x="0" y="127000"/>
              <a:ext cx="22653632" cy="11985632"/>
              <a:chOff x="0" y="0"/>
              <a:chExt cx="4474792" cy="2367532"/>
            </a:xfrm>
          </p:grpSpPr>
          <p:sp>
            <p:nvSpPr>
              <p:cNvPr id="4" name="Freeform 4">
                <a:extLst>
                  <a:ext uri="{FF2B5EF4-FFF2-40B4-BE49-F238E27FC236}">
                    <a16:creationId xmlns:a16="http://schemas.microsoft.com/office/drawing/2014/main" id="{724887DE-CC35-61C1-6645-F09F621EB901}"/>
                  </a:ext>
                </a:extLst>
              </p:cNvPr>
              <p:cNvSpPr/>
              <p:nvPr/>
            </p:nvSpPr>
            <p:spPr>
              <a:xfrm>
                <a:off x="0" y="0"/>
                <a:ext cx="4474792" cy="2367532"/>
              </a:xfrm>
              <a:custGeom>
                <a:avLst/>
                <a:gdLst/>
                <a:ahLst/>
                <a:cxnLst/>
                <a:rect l="l" t="t" r="r" b="b"/>
                <a:pathLst>
                  <a:path w="4474792" h="2367532">
                    <a:moveTo>
                      <a:pt x="0" y="0"/>
                    </a:moveTo>
                    <a:lnTo>
                      <a:pt x="4474792" y="0"/>
                    </a:lnTo>
                    <a:lnTo>
                      <a:pt x="4474792" y="2367532"/>
                    </a:lnTo>
                    <a:lnTo>
                      <a:pt x="0" y="2367532"/>
                    </a:lnTo>
                    <a:close/>
                  </a:path>
                </a:pathLst>
              </a:custGeom>
              <a:solidFill>
                <a:srgbClr val="C5C5C5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FD0A62D6-6AE7-F84B-65EC-885AB158B6E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474792" cy="241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A16C1BAB-2279-ADA2-E1B4-13EA0FC6C9DC}"/>
                </a:ext>
              </a:extLst>
            </p:cNvPr>
            <p:cNvGrpSpPr/>
            <p:nvPr/>
          </p:nvGrpSpPr>
          <p:grpSpPr>
            <a:xfrm>
              <a:off x="0" y="0"/>
              <a:ext cx="22653632" cy="11985632"/>
              <a:chOff x="0" y="0"/>
              <a:chExt cx="4474792" cy="2367532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A46F1756-9BA8-B3EA-526B-227F2F702FAC}"/>
                  </a:ext>
                </a:extLst>
              </p:cNvPr>
              <p:cNvSpPr/>
              <p:nvPr/>
            </p:nvSpPr>
            <p:spPr>
              <a:xfrm>
                <a:off x="0" y="0"/>
                <a:ext cx="4474792" cy="2367532"/>
              </a:xfrm>
              <a:custGeom>
                <a:avLst/>
                <a:gdLst/>
                <a:ahLst/>
                <a:cxnLst/>
                <a:rect l="l" t="t" r="r" b="b"/>
                <a:pathLst>
                  <a:path w="4474792" h="2367532">
                    <a:moveTo>
                      <a:pt x="0" y="0"/>
                    </a:moveTo>
                    <a:lnTo>
                      <a:pt x="4474792" y="0"/>
                    </a:lnTo>
                    <a:lnTo>
                      <a:pt x="4474792" y="2367532"/>
                    </a:lnTo>
                    <a:lnTo>
                      <a:pt x="0" y="2367532"/>
                    </a:lnTo>
                    <a:close/>
                  </a:path>
                </a:pathLst>
              </a:custGeom>
              <a:solidFill>
                <a:srgbClr val="FAFAFA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BDAC0E39-439C-DA61-A4EA-41E4E985F8F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474792" cy="241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0BF29427-002D-7EAA-D6FE-A759AD15203B}"/>
              </a:ext>
            </a:extLst>
          </p:cNvPr>
          <p:cNvGrpSpPr/>
          <p:nvPr/>
        </p:nvGrpSpPr>
        <p:grpSpPr>
          <a:xfrm>
            <a:off x="648888" y="648888"/>
            <a:ext cx="16990224" cy="1556195"/>
            <a:chOff x="0" y="0"/>
            <a:chExt cx="4474792" cy="409862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3412815-6134-A3C9-9A5C-49E5F84E245A}"/>
                </a:ext>
              </a:extLst>
            </p:cNvPr>
            <p:cNvSpPr/>
            <p:nvPr/>
          </p:nvSpPr>
          <p:spPr>
            <a:xfrm>
              <a:off x="0" y="0"/>
              <a:ext cx="4474792" cy="409862"/>
            </a:xfrm>
            <a:custGeom>
              <a:avLst/>
              <a:gdLst/>
              <a:ahLst/>
              <a:cxnLst/>
              <a:rect l="l" t="t" r="r" b="b"/>
              <a:pathLst>
                <a:path w="4474792" h="409862">
                  <a:moveTo>
                    <a:pt x="0" y="0"/>
                  </a:moveTo>
                  <a:lnTo>
                    <a:pt x="4474792" y="0"/>
                  </a:lnTo>
                  <a:lnTo>
                    <a:pt x="4474792" y="409862"/>
                  </a:lnTo>
                  <a:lnTo>
                    <a:pt x="0" y="409862"/>
                  </a:lnTo>
                  <a:close/>
                </a:path>
              </a:pathLst>
            </a:custGeom>
            <a:solidFill>
              <a:srgbClr val="8D9C97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3A943F04-956A-783F-478F-314F7C94ABAA}"/>
                </a:ext>
              </a:extLst>
            </p:cNvPr>
            <p:cNvSpPr txBox="1"/>
            <p:nvPr/>
          </p:nvSpPr>
          <p:spPr>
            <a:xfrm>
              <a:off x="0" y="-47625"/>
              <a:ext cx="4474792" cy="4574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AutoShape 12">
            <a:extLst>
              <a:ext uri="{FF2B5EF4-FFF2-40B4-BE49-F238E27FC236}">
                <a16:creationId xmlns:a16="http://schemas.microsoft.com/office/drawing/2014/main" id="{BE440D2C-C268-8760-CAFC-83F4636A91FA}"/>
              </a:ext>
            </a:extLst>
          </p:cNvPr>
          <p:cNvSpPr/>
          <p:nvPr/>
        </p:nvSpPr>
        <p:spPr>
          <a:xfrm>
            <a:off x="1740352" y="5530649"/>
            <a:ext cx="14508380" cy="0"/>
          </a:xfrm>
          <a:prstGeom prst="line">
            <a:avLst/>
          </a:prstGeom>
          <a:ln w="19050" cap="rnd">
            <a:solidFill>
              <a:srgbClr val="8D9C97">
                <a:alpha val="9098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E6AD10B3-8134-0DBB-8B66-D44439973E26}"/>
              </a:ext>
            </a:extLst>
          </p:cNvPr>
          <p:cNvSpPr txBox="1"/>
          <p:nvPr/>
        </p:nvSpPr>
        <p:spPr>
          <a:xfrm>
            <a:off x="1363087" y="3635308"/>
            <a:ext cx="4298523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5"/>
              </a:lnSpc>
            </a:pPr>
            <a:r>
              <a:rPr lang="ko-KR" altLang="en-US" sz="3550" spc="-183" dirty="0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</a:rPr>
              <a:t>탐색적</a:t>
            </a:r>
            <a:br>
              <a:rPr lang="ko-KR" altLang="en-US" sz="3550" spc="-183" dirty="0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</a:rPr>
            </a:br>
            <a:r>
              <a:rPr lang="ko-KR" altLang="en-US" sz="3550" spc="-183" dirty="0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</a:rPr>
              <a:t>데이터 분석</a:t>
            </a:r>
            <a:endParaRPr lang="en-US" sz="3550" spc="-183" dirty="0">
              <a:solidFill>
                <a:srgbClr val="000000"/>
              </a:solidFill>
              <a:latin typeface="210 국민체조"/>
              <a:ea typeface="210 국민체조"/>
              <a:cs typeface="210 국민체조"/>
            </a:endParaRPr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FB3013BD-9A2A-5E91-386E-E14F160C3904}"/>
              </a:ext>
            </a:extLst>
          </p:cNvPr>
          <p:cNvGrpSpPr/>
          <p:nvPr/>
        </p:nvGrpSpPr>
        <p:grpSpPr>
          <a:xfrm>
            <a:off x="3396865" y="5419429"/>
            <a:ext cx="222441" cy="222441"/>
            <a:chOff x="0" y="0"/>
            <a:chExt cx="812800" cy="8128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2D71ABA9-746D-D2B1-8938-3D9832C0809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9C97"/>
            </a:solidFill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7254DBE6-C809-D452-93C5-0837D087933B}"/>
                </a:ext>
              </a:extLst>
            </p:cNvPr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9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7DDB5B67-AFD8-6012-1BC3-D657C9276C7C}"/>
              </a:ext>
            </a:extLst>
          </p:cNvPr>
          <p:cNvSpPr txBox="1"/>
          <p:nvPr/>
        </p:nvSpPr>
        <p:spPr>
          <a:xfrm>
            <a:off x="5117521" y="3635308"/>
            <a:ext cx="4298523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5"/>
              </a:lnSpc>
            </a:pPr>
            <a:r>
              <a:rPr lang="ko-KR" altLang="en-US" sz="3550" spc="-183" dirty="0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</a:rPr>
              <a:t>학습 데이터</a:t>
            </a:r>
            <a:br>
              <a:rPr lang="ko-KR" altLang="en-US" sz="3550" spc="-183" dirty="0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</a:rPr>
            </a:br>
            <a:r>
              <a:rPr lang="ko-KR" altLang="en-US" sz="3550" spc="-183" dirty="0" err="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</a:rPr>
              <a:t>전처리</a:t>
            </a:r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7BCE26B3-A38D-44F8-21D0-3F763BBEF4DB}"/>
              </a:ext>
            </a:extLst>
          </p:cNvPr>
          <p:cNvGrpSpPr/>
          <p:nvPr/>
        </p:nvGrpSpPr>
        <p:grpSpPr>
          <a:xfrm>
            <a:off x="7166339" y="5449508"/>
            <a:ext cx="222441" cy="222441"/>
            <a:chOff x="0" y="0"/>
            <a:chExt cx="812800" cy="81280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CFC3AA82-BD2A-5B0A-8438-AEE4695371F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9C97"/>
            </a:solidFill>
          </p:spPr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08ADEA4B-C8FF-19FB-49D8-114E02FD007C}"/>
                </a:ext>
              </a:extLst>
            </p:cNvPr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9"/>
                </a:lnSpc>
              </a:pPr>
              <a:endParaRPr/>
            </a:p>
          </p:txBody>
        </p:sp>
      </p:grpSp>
      <p:sp>
        <p:nvSpPr>
          <p:cNvPr id="21" name="TextBox 21">
            <a:extLst>
              <a:ext uri="{FF2B5EF4-FFF2-40B4-BE49-F238E27FC236}">
                <a16:creationId xmlns:a16="http://schemas.microsoft.com/office/drawing/2014/main" id="{09A0E93F-C028-7A1F-128E-875EFBC62F25}"/>
              </a:ext>
            </a:extLst>
          </p:cNvPr>
          <p:cNvSpPr txBox="1"/>
          <p:nvPr/>
        </p:nvSpPr>
        <p:spPr>
          <a:xfrm>
            <a:off x="8871955" y="3635308"/>
            <a:ext cx="4298523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5"/>
              </a:lnSpc>
            </a:pPr>
            <a:r>
              <a:rPr lang="ko-KR" altLang="en-US" sz="3550" spc="-183" dirty="0" err="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</a:rPr>
              <a:t>머신러닝</a:t>
            </a:r>
            <a:r>
              <a:rPr lang="ko-KR" altLang="en-US" sz="3550" spc="-183" dirty="0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</a:rPr>
              <a:t> / 딥러닝</a:t>
            </a:r>
            <a:br>
              <a:rPr lang="ko-KR" altLang="en-US" sz="3550" spc="-183" dirty="0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</a:rPr>
            </a:br>
            <a:r>
              <a:rPr lang="ko-KR" altLang="en-US" sz="3550" spc="-183" dirty="0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</a:rPr>
              <a:t>모델링</a:t>
            </a:r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882028E1-00D1-3973-8FB8-5033733AAF38}"/>
              </a:ext>
            </a:extLst>
          </p:cNvPr>
          <p:cNvGrpSpPr/>
          <p:nvPr/>
        </p:nvGrpSpPr>
        <p:grpSpPr>
          <a:xfrm>
            <a:off x="10905733" y="5449508"/>
            <a:ext cx="222441" cy="222441"/>
            <a:chOff x="0" y="0"/>
            <a:chExt cx="812800" cy="812800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93FB47A2-048A-8454-1EC9-5B22F55D4D6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9C97"/>
            </a:solidFill>
          </p:spPr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8357CB66-9C32-022B-04C5-7A30A25368F2}"/>
                </a:ext>
              </a:extLst>
            </p:cNvPr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9"/>
                </a:lnSpc>
              </a:pPr>
              <a:endParaRPr/>
            </a:p>
          </p:txBody>
        </p:sp>
      </p:grpSp>
      <p:sp>
        <p:nvSpPr>
          <p:cNvPr id="25" name="TextBox 25">
            <a:extLst>
              <a:ext uri="{FF2B5EF4-FFF2-40B4-BE49-F238E27FC236}">
                <a16:creationId xmlns:a16="http://schemas.microsoft.com/office/drawing/2014/main" id="{987B3691-23BC-BA09-5A57-BE19E3C5930E}"/>
              </a:ext>
            </a:extLst>
          </p:cNvPr>
          <p:cNvSpPr txBox="1"/>
          <p:nvPr/>
        </p:nvSpPr>
        <p:spPr>
          <a:xfrm>
            <a:off x="12626390" y="3635308"/>
            <a:ext cx="4298523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5"/>
              </a:lnSpc>
            </a:pPr>
            <a:r>
              <a:rPr lang="ko-KR" altLang="en-US" sz="3550" spc="-183" dirty="0">
                <a:latin typeface="210 국민체조"/>
                <a:ea typeface="210 국민체조"/>
                <a:cs typeface="Calibri"/>
              </a:rPr>
              <a:t>모델</a:t>
            </a:r>
            <a:r>
              <a:rPr lang="en-US" sz="3550" spc="-183" dirty="0">
                <a:latin typeface="210 국민체조"/>
                <a:ea typeface="210 국민체조"/>
                <a:cs typeface="Calibri"/>
              </a:rPr>
              <a:t> </a:t>
            </a:r>
            <a:r>
              <a:rPr lang="ko-KR" altLang="en-US" sz="3550" spc="-183" dirty="0">
                <a:latin typeface="210 국민체조"/>
                <a:ea typeface="210 국민체조"/>
                <a:cs typeface="Calibri"/>
              </a:rPr>
              <a:t>성능평가</a:t>
            </a:r>
            <a:br>
              <a:rPr lang="ko-KR" altLang="en-US" sz="3550" spc="-183" dirty="0">
                <a:latin typeface="210 국민체조"/>
                <a:ea typeface="210 국민체조"/>
                <a:cs typeface="Calibri"/>
              </a:rPr>
            </a:br>
            <a:r>
              <a:rPr lang="ko-KR" altLang="en-US" sz="3550" spc="-183" dirty="0">
                <a:latin typeface="210 국민체조"/>
                <a:ea typeface="210 국민체조"/>
                <a:cs typeface="Calibri"/>
              </a:rPr>
              <a:t>및 사용</a:t>
            </a:r>
          </a:p>
        </p:txBody>
      </p:sp>
      <p:grpSp>
        <p:nvGrpSpPr>
          <p:cNvPr id="26" name="Group 26">
            <a:extLst>
              <a:ext uri="{FF2B5EF4-FFF2-40B4-BE49-F238E27FC236}">
                <a16:creationId xmlns:a16="http://schemas.microsoft.com/office/drawing/2014/main" id="{EE0A6304-5E65-3A9D-C9E0-E3E0E20143D9}"/>
              </a:ext>
            </a:extLst>
          </p:cNvPr>
          <p:cNvGrpSpPr/>
          <p:nvPr/>
        </p:nvGrpSpPr>
        <p:grpSpPr>
          <a:xfrm>
            <a:off x="14660167" y="5419429"/>
            <a:ext cx="222441" cy="222441"/>
            <a:chOff x="0" y="0"/>
            <a:chExt cx="812800" cy="812800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6CDBF302-37BA-1CA9-13D5-6CE2E233795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9C97"/>
            </a:solidFill>
          </p:spPr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3FB13B93-1878-2494-D869-723D5CF138D3}"/>
                </a:ext>
              </a:extLst>
            </p:cNvPr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9"/>
                </a:lnSpc>
              </a:pPr>
              <a:endParaRPr/>
            </a:p>
          </p:txBody>
        </p:sp>
      </p:grpSp>
      <p:sp>
        <p:nvSpPr>
          <p:cNvPr id="33" name="TextBox 33">
            <a:extLst>
              <a:ext uri="{FF2B5EF4-FFF2-40B4-BE49-F238E27FC236}">
                <a16:creationId xmlns:a16="http://schemas.microsoft.com/office/drawing/2014/main" id="{26050164-F092-F6EA-58F9-C821EA36E9D0}"/>
              </a:ext>
            </a:extLst>
          </p:cNvPr>
          <p:cNvSpPr txBox="1"/>
          <p:nvPr/>
        </p:nvSpPr>
        <p:spPr>
          <a:xfrm>
            <a:off x="1338497" y="923925"/>
            <a:ext cx="5097279" cy="949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62"/>
              </a:lnSpc>
            </a:pPr>
            <a:r>
              <a:rPr lang="ko-KR" altLang="en-US" sz="5500" spc="-282" dirty="0">
                <a:solidFill>
                  <a:srgbClr val="FFFFFF"/>
                </a:solidFill>
                <a:latin typeface="210 국민체조"/>
                <a:ea typeface="210 국민체조"/>
                <a:cs typeface="210 국민체조"/>
              </a:rPr>
              <a:t>프로젝트 소개</a:t>
            </a:r>
            <a:endParaRPr lang="en-US" sz="5500" spc="-282" dirty="0">
              <a:solidFill>
                <a:srgbClr val="FFFFFF"/>
              </a:solidFill>
              <a:latin typeface="210 국민체조"/>
              <a:ea typeface="210 국민체조"/>
              <a:cs typeface="210 국민체조"/>
            </a:endParaRP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28D331CC-21D0-0642-C10C-FAB48E73F718}"/>
              </a:ext>
            </a:extLst>
          </p:cNvPr>
          <p:cNvSpPr txBox="1"/>
          <p:nvPr/>
        </p:nvSpPr>
        <p:spPr>
          <a:xfrm>
            <a:off x="5309173" y="1508609"/>
            <a:ext cx="4543751" cy="247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80"/>
              </a:lnSpc>
            </a:pPr>
            <a:r>
              <a:rPr lang="en-US" sz="1650" spc="-100" dirty="0">
                <a:solidFill>
                  <a:srgbClr val="FFFFFF">
                    <a:alpha val="53725"/>
                  </a:srgbClr>
                </a:solidFill>
                <a:latin typeface="Source Han Sans KR"/>
                <a:ea typeface="Source Han Sans KR"/>
                <a:cs typeface="Source Han Sans KR"/>
              </a:rPr>
              <a:t>AICE</a:t>
            </a:r>
            <a:r>
              <a:rPr lang="ko-KR" altLang="en-US" sz="1650" spc="-100" dirty="0" err="1">
                <a:solidFill>
                  <a:srgbClr val="FFFFFF">
                    <a:alpha val="53725"/>
                  </a:srgbClr>
                </a:solidFill>
                <a:latin typeface="Source Han Sans KR"/>
                <a:ea typeface="Source Han Sans KR"/>
                <a:cs typeface="Source Han Sans KR"/>
              </a:rPr>
              <a:t>를</a:t>
            </a:r>
            <a:r>
              <a:rPr lang="en-US" sz="1650" spc="-100">
                <a:solidFill>
                  <a:srgbClr val="FFFFFF">
                    <a:alpha val="53725"/>
                  </a:srgbClr>
                </a:solidFill>
                <a:latin typeface="Source Han Sans KR"/>
                <a:ea typeface="Source Han Sans KR"/>
                <a:cs typeface="Source Han Sans KR"/>
              </a:rPr>
              <a:t> </a:t>
            </a:r>
            <a:r>
              <a:rPr lang="ko-KR" altLang="en-US" sz="1650" spc="-100">
                <a:solidFill>
                  <a:srgbClr val="FFFFFF">
                    <a:alpha val="53725"/>
                  </a:srgbClr>
                </a:solidFill>
                <a:latin typeface="Source Han Sans KR"/>
                <a:ea typeface="Source Han Sans KR"/>
                <a:cs typeface="Source Han Sans KR"/>
              </a:rPr>
              <a:t>기반으로</a:t>
            </a:r>
            <a:r>
              <a:rPr lang="en-US" sz="1650" spc="-100">
                <a:solidFill>
                  <a:srgbClr val="FFFFFF">
                    <a:alpha val="53725"/>
                  </a:srgbClr>
                </a:solidFill>
                <a:latin typeface="Source Han Sans KR"/>
                <a:ea typeface="Source Han Sans KR"/>
                <a:cs typeface="Source Han Sans KR"/>
              </a:rPr>
              <a:t> </a:t>
            </a:r>
            <a:r>
              <a:rPr lang="ko-KR" altLang="en-US" sz="1650" spc="-100">
                <a:solidFill>
                  <a:srgbClr val="FFFFFF">
                    <a:alpha val="53725"/>
                  </a:srgbClr>
                </a:solidFill>
                <a:latin typeface="Source Han Sans KR"/>
                <a:ea typeface="Source Han Sans KR"/>
                <a:cs typeface="Source Han Sans KR"/>
              </a:rPr>
              <a:t>한</a:t>
            </a:r>
            <a:r>
              <a:rPr lang="en-US" sz="1650" spc="-100">
                <a:solidFill>
                  <a:srgbClr val="FFFFFF">
                    <a:alpha val="53725"/>
                  </a:srgbClr>
                </a:solidFill>
                <a:latin typeface="Source Han Sans KR"/>
                <a:ea typeface="Source Han Sans KR"/>
                <a:cs typeface="Source Han Sans KR"/>
              </a:rPr>
              <a:t> </a:t>
            </a:r>
            <a:r>
              <a:rPr lang="ko-KR" altLang="en-US" sz="1650" spc="-100">
                <a:solidFill>
                  <a:srgbClr val="FFFFFF">
                    <a:alpha val="53725"/>
                  </a:srgbClr>
                </a:solidFill>
                <a:latin typeface="Source Han Sans KR"/>
                <a:ea typeface="Source Han Sans KR"/>
                <a:cs typeface="Source Han Sans KR"/>
              </a:rPr>
              <a:t>공문</a:t>
            </a:r>
            <a:r>
              <a:rPr lang="en-US" sz="1650" spc="-100">
                <a:solidFill>
                  <a:srgbClr val="FFFFFF">
                    <a:alpha val="53725"/>
                  </a:srgbClr>
                </a:solidFill>
                <a:latin typeface="Source Han Sans KR"/>
                <a:ea typeface="Source Han Sans KR"/>
                <a:cs typeface="Source Han Sans KR"/>
              </a:rPr>
              <a:t> 생성 </a:t>
            </a:r>
            <a:r>
              <a:rPr lang="ko-KR" altLang="en-US" sz="1650" spc="-100">
                <a:solidFill>
                  <a:srgbClr val="FFFFFF">
                    <a:alpha val="53725"/>
                  </a:srgbClr>
                </a:solidFill>
                <a:latin typeface="Source Han Sans KR"/>
                <a:ea typeface="Source Han Sans KR"/>
                <a:cs typeface="Source Han Sans KR"/>
              </a:rPr>
              <a:t>프로젝트</a:t>
            </a:r>
            <a:endParaRPr lang="en-US" sz="1650" spc="-100" dirty="0">
              <a:solidFill>
                <a:srgbClr val="FFFFFF">
                  <a:alpha val="53725"/>
                </a:srgbClr>
              </a:solidFill>
              <a:latin typeface="Source Han Sans KR"/>
              <a:ea typeface="Source Han Sans KR"/>
              <a:cs typeface="Source Han Sans KR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71E4BDC-B876-E433-3678-731D90A82C5E}"/>
              </a:ext>
            </a:extLst>
          </p:cNvPr>
          <p:cNvGrpSpPr/>
          <p:nvPr/>
        </p:nvGrpSpPr>
        <p:grpSpPr>
          <a:xfrm>
            <a:off x="1955132" y="6346657"/>
            <a:ext cx="3091770" cy="1293980"/>
            <a:chOff x="7625013" y="2270961"/>
            <a:chExt cx="3046652" cy="5745663"/>
          </a:xfrm>
        </p:grpSpPr>
        <p:sp>
          <p:nvSpPr>
            <p:cNvPr id="44" name="TextBox 17">
              <a:extLst>
                <a:ext uri="{FF2B5EF4-FFF2-40B4-BE49-F238E27FC236}">
                  <a16:creationId xmlns:a16="http://schemas.microsoft.com/office/drawing/2014/main" id="{E05EE074-7B0A-5709-5B50-F7CBB7949C47}"/>
                </a:ext>
              </a:extLst>
            </p:cNvPr>
            <p:cNvSpPr txBox="1"/>
            <p:nvPr/>
          </p:nvSpPr>
          <p:spPr>
            <a:xfrm>
              <a:off x="8219072" y="2270961"/>
              <a:ext cx="1858535" cy="4066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19"/>
                </a:lnSpc>
              </a:pPr>
              <a:r>
                <a:rPr lang="ko-KR" altLang="en-US" sz="2400" spc="-137" dirty="0">
                  <a:solidFill>
                    <a:srgbClr val="000000">
                      <a:alpha val="64705"/>
                    </a:srgbClr>
                  </a:solidFill>
                  <a:latin typeface="210 국민체조"/>
                  <a:ea typeface="210 국민체조"/>
                </a:rPr>
                <a:t>작업 환경 구축</a:t>
              </a:r>
              <a:endParaRPr lang="ko-KR"/>
            </a:p>
          </p:txBody>
        </p:sp>
        <p:sp>
          <p:nvSpPr>
            <p:cNvPr id="45" name="TextBox 17">
              <a:extLst>
                <a:ext uri="{FF2B5EF4-FFF2-40B4-BE49-F238E27FC236}">
                  <a16:creationId xmlns:a16="http://schemas.microsoft.com/office/drawing/2014/main" id="{A5B64681-FDE2-E5F0-01CA-4C5E7253ADD5}"/>
                </a:ext>
              </a:extLst>
            </p:cNvPr>
            <p:cNvSpPr txBox="1"/>
            <p:nvPr/>
          </p:nvSpPr>
          <p:spPr>
            <a:xfrm>
              <a:off x="7625013" y="4947987"/>
              <a:ext cx="3046652" cy="4008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19"/>
                </a:lnSpc>
              </a:pPr>
              <a:r>
                <a:rPr lang="ko-KR" altLang="en-US" sz="2400" spc="-137" dirty="0">
                  <a:solidFill>
                    <a:srgbClr val="000000">
                      <a:alpha val="64705"/>
                    </a:srgbClr>
                  </a:solidFill>
                  <a:latin typeface="210 국민체조"/>
                  <a:ea typeface="210 국민체조"/>
                </a:rPr>
                <a:t>공문 데이터셋 추출</a:t>
              </a:r>
            </a:p>
          </p:txBody>
        </p:sp>
        <p:sp>
          <p:nvSpPr>
            <p:cNvPr id="46" name="TextBox 17">
              <a:extLst>
                <a:ext uri="{FF2B5EF4-FFF2-40B4-BE49-F238E27FC236}">
                  <a16:creationId xmlns:a16="http://schemas.microsoft.com/office/drawing/2014/main" id="{7E90363C-C997-2570-D4FC-BD06434CE78F}"/>
                </a:ext>
              </a:extLst>
            </p:cNvPr>
            <p:cNvSpPr txBox="1"/>
            <p:nvPr/>
          </p:nvSpPr>
          <p:spPr>
            <a:xfrm>
              <a:off x="7625013" y="7609974"/>
              <a:ext cx="3046652" cy="4066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19"/>
                </a:lnSpc>
              </a:pPr>
              <a:r>
                <a:rPr lang="ko-KR" altLang="en-US" sz="2400" spc="-137" dirty="0">
                  <a:solidFill>
                    <a:srgbClr val="000000">
                      <a:alpha val="64705"/>
                    </a:srgbClr>
                  </a:solidFill>
                  <a:latin typeface="210 국민체조"/>
                  <a:ea typeface="210 국민체조"/>
                </a:rPr>
                <a:t>데이터 </a:t>
              </a:r>
              <a:r>
                <a:rPr lang="ko-KR" altLang="en-US" sz="2400" spc="-137" dirty="0" err="1">
                  <a:solidFill>
                    <a:srgbClr val="000000">
                      <a:alpha val="64705"/>
                    </a:srgbClr>
                  </a:solidFill>
                  <a:latin typeface="210 국민체조"/>
                  <a:ea typeface="210 국민체조"/>
                </a:rPr>
                <a:t>포맷팅</a:t>
              </a:r>
              <a:r>
                <a:rPr lang="ko-KR" altLang="en-US" sz="2400" spc="-137" dirty="0">
                  <a:solidFill>
                    <a:srgbClr val="000000">
                      <a:alpha val="64705"/>
                    </a:srgbClr>
                  </a:solidFill>
                  <a:latin typeface="210 국민체조"/>
                  <a:ea typeface="210 국민체조"/>
                </a:rPr>
                <a:t> (JSON)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0EDE2B9A-35B8-215C-C33D-1276D9513E56}"/>
              </a:ext>
            </a:extLst>
          </p:cNvPr>
          <p:cNvGrpSpPr/>
          <p:nvPr/>
        </p:nvGrpSpPr>
        <p:grpSpPr>
          <a:xfrm>
            <a:off x="5715000" y="6346659"/>
            <a:ext cx="3091770" cy="1603283"/>
            <a:chOff x="7625013" y="2270961"/>
            <a:chExt cx="3046652" cy="7119029"/>
          </a:xfrm>
        </p:grpSpPr>
        <p:sp>
          <p:nvSpPr>
            <p:cNvPr id="55" name="TextBox 17">
              <a:extLst>
                <a:ext uri="{FF2B5EF4-FFF2-40B4-BE49-F238E27FC236}">
                  <a16:creationId xmlns:a16="http://schemas.microsoft.com/office/drawing/2014/main" id="{B76716F6-D8DC-43FF-1428-DF9F14EC92C7}"/>
                </a:ext>
              </a:extLst>
            </p:cNvPr>
            <p:cNvSpPr txBox="1"/>
            <p:nvPr/>
          </p:nvSpPr>
          <p:spPr>
            <a:xfrm>
              <a:off x="7967132" y="2270961"/>
              <a:ext cx="2392055" cy="17800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19"/>
                </a:lnSpc>
              </a:pPr>
              <a:r>
                <a:rPr lang="ko-KR" altLang="en-US" sz="2400" spc="-137" dirty="0">
                  <a:solidFill>
                    <a:srgbClr val="000000">
                      <a:alpha val="64705"/>
                    </a:srgbClr>
                  </a:solidFill>
                  <a:latin typeface="210 국민체조"/>
                  <a:ea typeface="210 국민체조"/>
                </a:rPr>
                <a:t>불필요 데이터 제거</a:t>
              </a:r>
            </a:p>
          </p:txBody>
        </p:sp>
        <p:sp>
          <p:nvSpPr>
            <p:cNvPr id="56" name="TextBox 17">
              <a:extLst>
                <a:ext uri="{FF2B5EF4-FFF2-40B4-BE49-F238E27FC236}">
                  <a16:creationId xmlns:a16="http://schemas.microsoft.com/office/drawing/2014/main" id="{491156EE-9E57-EEBF-1FC9-19682F477A4D}"/>
                </a:ext>
              </a:extLst>
            </p:cNvPr>
            <p:cNvSpPr txBox="1"/>
            <p:nvPr/>
          </p:nvSpPr>
          <p:spPr>
            <a:xfrm>
              <a:off x="7625013" y="4947985"/>
              <a:ext cx="3046652" cy="17800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19"/>
                </a:lnSpc>
              </a:pPr>
              <a:r>
                <a:rPr lang="ko-KR" altLang="en-US" sz="2400" spc="-137" dirty="0">
                  <a:solidFill>
                    <a:srgbClr val="000000">
                      <a:alpha val="64705"/>
                    </a:srgbClr>
                  </a:solidFill>
                  <a:latin typeface="210 국민체조"/>
                  <a:ea typeface="210 국민체조"/>
                </a:rPr>
                <a:t>학습/평가 데이터 분리</a:t>
              </a:r>
            </a:p>
          </p:txBody>
        </p:sp>
        <p:sp>
          <p:nvSpPr>
            <p:cNvPr id="57" name="TextBox 17">
              <a:extLst>
                <a:ext uri="{FF2B5EF4-FFF2-40B4-BE49-F238E27FC236}">
                  <a16:creationId xmlns:a16="http://schemas.microsoft.com/office/drawing/2014/main" id="{B6AFCCED-DE92-70ED-B223-1DB9E57DF331}"/>
                </a:ext>
              </a:extLst>
            </p:cNvPr>
            <p:cNvSpPr txBox="1"/>
            <p:nvPr/>
          </p:nvSpPr>
          <p:spPr>
            <a:xfrm>
              <a:off x="7625013" y="7609974"/>
              <a:ext cx="3046652" cy="17800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19"/>
                </a:lnSpc>
              </a:pPr>
              <a:r>
                <a:rPr lang="ko-KR" altLang="en-US" sz="2400" spc="-137" dirty="0">
                  <a:solidFill>
                    <a:srgbClr val="000000">
                      <a:alpha val="64705"/>
                    </a:srgbClr>
                  </a:solidFill>
                  <a:latin typeface="210 국민체조"/>
                  <a:ea typeface="210 국민체조"/>
                </a:rPr>
                <a:t>학습용 데이터 생성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FBE367CA-F6C4-CD18-6ECA-24EA069A684B}"/>
              </a:ext>
            </a:extLst>
          </p:cNvPr>
          <p:cNvGrpSpPr/>
          <p:nvPr/>
        </p:nvGrpSpPr>
        <p:grpSpPr>
          <a:xfrm>
            <a:off x="9414710" y="6346658"/>
            <a:ext cx="3212086" cy="1603283"/>
            <a:chOff x="7639833" y="2270961"/>
            <a:chExt cx="3165212" cy="7119029"/>
          </a:xfrm>
        </p:grpSpPr>
        <p:sp>
          <p:nvSpPr>
            <p:cNvPr id="65" name="TextBox 17">
              <a:extLst>
                <a:ext uri="{FF2B5EF4-FFF2-40B4-BE49-F238E27FC236}">
                  <a16:creationId xmlns:a16="http://schemas.microsoft.com/office/drawing/2014/main" id="{22C98FD3-C05C-F362-B9D9-150A587C6ED3}"/>
                </a:ext>
              </a:extLst>
            </p:cNvPr>
            <p:cNvSpPr txBox="1"/>
            <p:nvPr/>
          </p:nvSpPr>
          <p:spPr>
            <a:xfrm>
              <a:off x="7967132" y="2270961"/>
              <a:ext cx="2392055" cy="17800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19"/>
                </a:lnSpc>
              </a:pPr>
              <a:r>
                <a:rPr lang="ko-KR" altLang="en-US" sz="2400" spc="-137" dirty="0">
                  <a:solidFill>
                    <a:srgbClr val="000000">
                      <a:alpha val="64705"/>
                    </a:srgbClr>
                  </a:solidFill>
                  <a:latin typeface="210 국민체조"/>
                  <a:ea typeface="210 국민체조"/>
                  <a:cs typeface="Calibri"/>
                </a:rPr>
                <a:t>오픈 소스 모델 기반</a:t>
              </a:r>
            </a:p>
          </p:txBody>
        </p:sp>
        <p:sp>
          <p:nvSpPr>
            <p:cNvPr id="66" name="TextBox 17">
              <a:extLst>
                <a:ext uri="{FF2B5EF4-FFF2-40B4-BE49-F238E27FC236}">
                  <a16:creationId xmlns:a16="http://schemas.microsoft.com/office/drawing/2014/main" id="{9B279FE6-7F55-0AFB-D3CC-3A989EAAAF3B}"/>
                </a:ext>
              </a:extLst>
            </p:cNvPr>
            <p:cNvSpPr txBox="1"/>
            <p:nvPr/>
          </p:nvSpPr>
          <p:spPr>
            <a:xfrm>
              <a:off x="7639833" y="4947985"/>
              <a:ext cx="3165212" cy="17800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19"/>
                </a:lnSpc>
              </a:pPr>
              <a:r>
                <a:rPr lang="ko-KR" altLang="en-US" sz="2400" spc="-137" dirty="0">
                  <a:solidFill>
                    <a:srgbClr val="000000">
                      <a:alpha val="64705"/>
                    </a:srgbClr>
                  </a:solidFill>
                  <a:latin typeface="210 국민체조"/>
                  <a:ea typeface="210 국민체조"/>
                </a:rPr>
                <a:t>한국어 </a:t>
              </a:r>
              <a:r>
                <a:rPr lang="ko-KR" altLang="en-US" sz="2400" spc="-137" dirty="0" err="1">
                  <a:solidFill>
                    <a:srgbClr val="000000">
                      <a:alpha val="64705"/>
                    </a:srgbClr>
                  </a:solidFill>
                  <a:latin typeface="210 국민체조"/>
                  <a:ea typeface="210 국민체조"/>
                </a:rPr>
                <a:t>Pre-trained</a:t>
              </a:r>
              <a:r>
                <a:rPr lang="ko-KR" altLang="en-US" sz="2400" spc="-137" dirty="0">
                  <a:solidFill>
                    <a:srgbClr val="000000">
                      <a:alpha val="64705"/>
                    </a:srgbClr>
                  </a:solidFill>
                  <a:latin typeface="210 국민체조"/>
                  <a:ea typeface="210 국민체조"/>
                </a:rPr>
                <a:t> 모델</a:t>
              </a:r>
            </a:p>
          </p:txBody>
        </p:sp>
        <p:sp>
          <p:nvSpPr>
            <p:cNvPr id="67" name="TextBox 17">
              <a:extLst>
                <a:ext uri="{FF2B5EF4-FFF2-40B4-BE49-F238E27FC236}">
                  <a16:creationId xmlns:a16="http://schemas.microsoft.com/office/drawing/2014/main" id="{13ABE631-C803-2F5D-0DC8-B6FC1BF5ABAF}"/>
                </a:ext>
              </a:extLst>
            </p:cNvPr>
            <p:cNvSpPr txBox="1"/>
            <p:nvPr/>
          </p:nvSpPr>
          <p:spPr>
            <a:xfrm>
              <a:off x="7699113" y="7609974"/>
              <a:ext cx="3046652" cy="17800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19"/>
                </a:lnSpc>
              </a:pPr>
              <a:r>
                <a:rPr lang="ko-KR" altLang="en-US" sz="2400" spc="-137" dirty="0">
                  <a:solidFill>
                    <a:srgbClr val="000000">
                      <a:alpha val="64705"/>
                    </a:srgbClr>
                  </a:solidFill>
                  <a:latin typeface="210 국민체조"/>
                  <a:ea typeface="210 국민체조"/>
                </a:rPr>
                <a:t>SKT KoGPT2 모델 선정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8C471D1F-4035-7FC4-4655-36EB86D668F9}"/>
              </a:ext>
            </a:extLst>
          </p:cNvPr>
          <p:cNvGrpSpPr/>
          <p:nvPr/>
        </p:nvGrpSpPr>
        <p:grpSpPr>
          <a:xfrm>
            <a:off x="13159536" y="6346657"/>
            <a:ext cx="3212086" cy="1603283"/>
            <a:chOff x="7625012" y="2270961"/>
            <a:chExt cx="3165212" cy="7119029"/>
          </a:xfrm>
        </p:grpSpPr>
        <p:sp>
          <p:nvSpPr>
            <p:cNvPr id="69" name="TextBox 17">
              <a:extLst>
                <a:ext uri="{FF2B5EF4-FFF2-40B4-BE49-F238E27FC236}">
                  <a16:creationId xmlns:a16="http://schemas.microsoft.com/office/drawing/2014/main" id="{330E5A89-772E-4A45-DAB5-1942C98A82EB}"/>
                </a:ext>
              </a:extLst>
            </p:cNvPr>
            <p:cNvSpPr txBox="1"/>
            <p:nvPr/>
          </p:nvSpPr>
          <p:spPr>
            <a:xfrm>
              <a:off x="8026412" y="2270961"/>
              <a:ext cx="2392055" cy="17800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19"/>
                </a:lnSpc>
              </a:pPr>
              <a:r>
                <a:rPr lang="ko-KR" altLang="en-US" sz="2400" spc="-137" dirty="0">
                  <a:solidFill>
                    <a:srgbClr val="000000">
                      <a:alpha val="64705"/>
                    </a:srgbClr>
                  </a:solidFill>
                  <a:latin typeface="210 국민체조"/>
                  <a:ea typeface="210 국민체조"/>
                  <a:cs typeface="Calibri"/>
                </a:rPr>
                <a:t>모델 성능평가</a:t>
              </a:r>
            </a:p>
          </p:txBody>
        </p:sp>
        <p:sp>
          <p:nvSpPr>
            <p:cNvPr id="70" name="TextBox 17">
              <a:extLst>
                <a:ext uri="{FF2B5EF4-FFF2-40B4-BE49-F238E27FC236}">
                  <a16:creationId xmlns:a16="http://schemas.microsoft.com/office/drawing/2014/main" id="{CFC85FB7-1426-8D74-921E-38F1C9EE7B86}"/>
                </a:ext>
              </a:extLst>
            </p:cNvPr>
            <p:cNvSpPr txBox="1"/>
            <p:nvPr/>
          </p:nvSpPr>
          <p:spPr>
            <a:xfrm>
              <a:off x="7625012" y="4947985"/>
              <a:ext cx="3165212" cy="17800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19"/>
                </a:lnSpc>
              </a:pPr>
              <a:r>
                <a:rPr lang="ko-KR" altLang="en-US" sz="2400" spc="-137" dirty="0">
                  <a:solidFill>
                    <a:srgbClr val="000000">
                      <a:alpha val="64705"/>
                    </a:srgbClr>
                  </a:solidFill>
                  <a:latin typeface="210 국민체조"/>
                  <a:ea typeface="210 국민체조"/>
                </a:rPr>
                <a:t>실제 공문 생성</a:t>
              </a:r>
            </a:p>
          </p:txBody>
        </p:sp>
        <p:sp>
          <p:nvSpPr>
            <p:cNvPr id="71" name="TextBox 17">
              <a:extLst>
                <a:ext uri="{FF2B5EF4-FFF2-40B4-BE49-F238E27FC236}">
                  <a16:creationId xmlns:a16="http://schemas.microsoft.com/office/drawing/2014/main" id="{43778912-9510-F714-3686-F2C58CB07739}"/>
                </a:ext>
              </a:extLst>
            </p:cNvPr>
            <p:cNvSpPr txBox="1"/>
            <p:nvPr/>
          </p:nvSpPr>
          <p:spPr>
            <a:xfrm>
              <a:off x="7684293" y="7609974"/>
              <a:ext cx="3046652" cy="17800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19"/>
                </a:lnSpc>
              </a:pPr>
              <a:r>
                <a:rPr lang="ko-KR" altLang="en-US" sz="2400" spc="-137" dirty="0">
                  <a:solidFill>
                    <a:srgbClr val="000000">
                      <a:alpha val="64705"/>
                    </a:srgbClr>
                  </a:solidFill>
                  <a:latin typeface="210 국민체조"/>
                  <a:ea typeface="210 국민체조"/>
                </a:rPr>
                <a:t>모델 결과 고찰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9656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7FB5D3-03D2-EA2B-45E5-65573B75A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F455974-5FC1-F6E6-A08B-F5BF02B86373}"/>
              </a:ext>
            </a:extLst>
          </p:cNvPr>
          <p:cNvGrpSpPr/>
          <p:nvPr/>
        </p:nvGrpSpPr>
        <p:grpSpPr>
          <a:xfrm>
            <a:off x="648888" y="468061"/>
            <a:ext cx="16990224" cy="9265301"/>
            <a:chOff x="0" y="-241102"/>
            <a:chExt cx="22653632" cy="12353734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0C6B1F11-C662-4B4D-9CE9-A3C983C76EB7}"/>
                </a:ext>
              </a:extLst>
            </p:cNvPr>
            <p:cNvGrpSpPr/>
            <p:nvPr/>
          </p:nvGrpSpPr>
          <p:grpSpPr>
            <a:xfrm>
              <a:off x="0" y="127000"/>
              <a:ext cx="22653632" cy="11985632"/>
              <a:chOff x="0" y="0"/>
              <a:chExt cx="4474792" cy="2367532"/>
            </a:xfrm>
          </p:grpSpPr>
          <p:sp>
            <p:nvSpPr>
              <p:cNvPr id="4" name="Freeform 4">
                <a:extLst>
                  <a:ext uri="{FF2B5EF4-FFF2-40B4-BE49-F238E27FC236}">
                    <a16:creationId xmlns:a16="http://schemas.microsoft.com/office/drawing/2014/main" id="{05FC46D0-2C51-4CAC-DE6E-F8AF614018EE}"/>
                  </a:ext>
                </a:extLst>
              </p:cNvPr>
              <p:cNvSpPr/>
              <p:nvPr/>
            </p:nvSpPr>
            <p:spPr>
              <a:xfrm>
                <a:off x="0" y="0"/>
                <a:ext cx="4474792" cy="2367532"/>
              </a:xfrm>
              <a:custGeom>
                <a:avLst/>
                <a:gdLst/>
                <a:ahLst/>
                <a:cxnLst/>
                <a:rect l="l" t="t" r="r" b="b"/>
                <a:pathLst>
                  <a:path w="4474792" h="2367532">
                    <a:moveTo>
                      <a:pt x="0" y="0"/>
                    </a:moveTo>
                    <a:lnTo>
                      <a:pt x="4474792" y="0"/>
                    </a:lnTo>
                    <a:lnTo>
                      <a:pt x="4474792" y="2367532"/>
                    </a:lnTo>
                    <a:lnTo>
                      <a:pt x="0" y="2367532"/>
                    </a:lnTo>
                    <a:close/>
                  </a:path>
                </a:pathLst>
              </a:custGeom>
              <a:solidFill>
                <a:srgbClr val="C5C5C5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C193B9EF-15B8-749F-9E26-C7089BFAA56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474792" cy="241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D3958EF1-4B0B-B9F7-2A8F-872DE6DACE48}"/>
                </a:ext>
              </a:extLst>
            </p:cNvPr>
            <p:cNvGrpSpPr/>
            <p:nvPr/>
          </p:nvGrpSpPr>
          <p:grpSpPr>
            <a:xfrm>
              <a:off x="0" y="-241102"/>
              <a:ext cx="22653632" cy="12226734"/>
              <a:chOff x="0" y="-47625"/>
              <a:chExt cx="4474792" cy="2415157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A2BEE8AB-8BCE-5226-C561-E353D97089C8}"/>
                  </a:ext>
                </a:extLst>
              </p:cNvPr>
              <p:cNvSpPr/>
              <p:nvPr/>
            </p:nvSpPr>
            <p:spPr>
              <a:xfrm>
                <a:off x="0" y="0"/>
                <a:ext cx="4474792" cy="2367532"/>
              </a:xfrm>
              <a:custGeom>
                <a:avLst/>
                <a:gdLst/>
                <a:ahLst/>
                <a:cxnLst/>
                <a:rect l="l" t="t" r="r" b="b"/>
                <a:pathLst>
                  <a:path w="4474792" h="2367532">
                    <a:moveTo>
                      <a:pt x="0" y="0"/>
                    </a:moveTo>
                    <a:lnTo>
                      <a:pt x="4474792" y="0"/>
                    </a:lnTo>
                    <a:lnTo>
                      <a:pt x="4474792" y="2367532"/>
                    </a:lnTo>
                    <a:lnTo>
                      <a:pt x="0" y="2367532"/>
                    </a:lnTo>
                    <a:close/>
                  </a:path>
                </a:pathLst>
              </a:custGeom>
              <a:solidFill>
                <a:srgbClr val="FAFAFA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6D313629-55DC-7965-E227-19B08402B6E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474792" cy="241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2E7584AF-E38F-8811-437B-A028A4E00825}"/>
              </a:ext>
            </a:extLst>
          </p:cNvPr>
          <p:cNvGrpSpPr/>
          <p:nvPr/>
        </p:nvGrpSpPr>
        <p:grpSpPr>
          <a:xfrm>
            <a:off x="648888" y="648888"/>
            <a:ext cx="16990224" cy="1556195"/>
            <a:chOff x="0" y="0"/>
            <a:chExt cx="4474792" cy="409862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8FFB8330-52FC-A84C-AF0E-2E92BA0FFBFC}"/>
                </a:ext>
              </a:extLst>
            </p:cNvPr>
            <p:cNvSpPr/>
            <p:nvPr/>
          </p:nvSpPr>
          <p:spPr>
            <a:xfrm>
              <a:off x="0" y="0"/>
              <a:ext cx="4474792" cy="409862"/>
            </a:xfrm>
            <a:custGeom>
              <a:avLst/>
              <a:gdLst/>
              <a:ahLst/>
              <a:cxnLst/>
              <a:rect l="l" t="t" r="r" b="b"/>
              <a:pathLst>
                <a:path w="4474792" h="409862">
                  <a:moveTo>
                    <a:pt x="0" y="0"/>
                  </a:moveTo>
                  <a:lnTo>
                    <a:pt x="4474792" y="0"/>
                  </a:lnTo>
                  <a:lnTo>
                    <a:pt x="4474792" y="409862"/>
                  </a:lnTo>
                  <a:lnTo>
                    <a:pt x="0" y="409862"/>
                  </a:lnTo>
                  <a:close/>
                </a:path>
              </a:pathLst>
            </a:custGeom>
            <a:solidFill>
              <a:srgbClr val="8D9C97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B5EB0282-621D-9679-6C3C-3B9E865515F6}"/>
                </a:ext>
              </a:extLst>
            </p:cNvPr>
            <p:cNvSpPr txBox="1"/>
            <p:nvPr/>
          </p:nvSpPr>
          <p:spPr>
            <a:xfrm>
              <a:off x="0" y="-47625"/>
              <a:ext cx="4474792" cy="4574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4" name="그림 13" descr="텍스트, 폰트, 스크린샷, 영수증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1BDA839-9308-8E3C-B5FF-88C870707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542" y="5099636"/>
            <a:ext cx="7126705" cy="2674518"/>
          </a:xfrm>
          <a:prstGeom prst="rect">
            <a:avLst/>
          </a:prstGeom>
        </p:spPr>
      </p:pic>
      <p:pic>
        <p:nvPicPr>
          <p:cNvPr id="17" name="그림 16" descr="텍스트, 폰트, 문서, 종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9F46D70-E32D-3428-59A5-7459E58EB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9825" y="2731167"/>
            <a:ext cx="6530140" cy="587742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8EEE997-5E52-DACB-546E-BFE211B76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3775" y="3379370"/>
            <a:ext cx="7140240" cy="1197142"/>
          </a:xfrm>
          <a:prstGeom prst="rect">
            <a:avLst/>
          </a:prstGeom>
        </p:spPr>
      </p:pic>
      <p:sp>
        <p:nvSpPr>
          <p:cNvPr id="20" name="TextBox 33">
            <a:extLst>
              <a:ext uri="{FF2B5EF4-FFF2-40B4-BE49-F238E27FC236}">
                <a16:creationId xmlns:a16="http://schemas.microsoft.com/office/drawing/2014/main" id="{D4E77D51-2954-0F02-FB8A-734E16A68330}"/>
              </a:ext>
            </a:extLst>
          </p:cNvPr>
          <p:cNvSpPr txBox="1"/>
          <p:nvPr/>
        </p:nvSpPr>
        <p:spPr>
          <a:xfrm>
            <a:off x="1338497" y="923925"/>
            <a:ext cx="5097279" cy="949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62"/>
              </a:lnSpc>
            </a:pPr>
            <a:r>
              <a:rPr lang="ko-KR" altLang="en-US" sz="5500" spc="-282" dirty="0">
                <a:solidFill>
                  <a:srgbClr val="FFFFFF"/>
                </a:solidFill>
                <a:latin typeface="210 국민체조"/>
                <a:ea typeface="210 국민체조"/>
                <a:cs typeface="210 국민체조"/>
              </a:rPr>
              <a:t>프로젝트 결과</a:t>
            </a:r>
            <a:endParaRPr lang="en-US" sz="5500" spc="-282" dirty="0">
              <a:solidFill>
                <a:srgbClr val="FFFFFF"/>
              </a:solidFill>
              <a:latin typeface="210 국민체조"/>
              <a:ea typeface="210 국민체조"/>
              <a:cs typeface="210 국민체조"/>
            </a:endParaRPr>
          </a:p>
        </p:txBody>
      </p:sp>
      <p:sp>
        <p:nvSpPr>
          <p:cNvPr id="22" name="TextBox 34">
            <a:extLst>
              <a:ext uri="{FF2B5EF4-FFF2-40B4-BE49-F238E27FC236}">
                <a16:creationId xmlns:a16="http://schemas.microsoft.com/office/drawing/2014/main" id="{A1E65B50-2150-503B-7588-480BB5395F7A}"/>
              </a:ext>
            </a:extLst>
          </p:cNvPr>
          <p:cNvSpPr txBox="1"/>
          <p:nvPr/>
        </p:nvSpPr>
        <p:spPr>
          <a:xfrm>
            <a:off x="5309173" y="1508609"/>
            <a:ext cx="4543751" cy="247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80"/>
              </a:lnSpc>
            </a:pPr>
            <a:r>
              <a:rPr lang="ko-KR" altLang="en-US" sz="1650" spc="-100" dirty="0">
                <a:solidFill>
                  <a:srgbClr val="FFFFFF">
                    <a:alpha val="53725"/>
                  </a:srgbClr>
                </a:solidFill>
                <a:latin typeface="Source Han Sans KR"/>
                <a:ea typeface="Source Han Sans KR"/>
                <a:cs typeface="Source Han Sans KR"/>
              </a:rPr>
              <a:t>공문 생성 프로젝트의 시연 및 결과물</a:t>
            </a:r>
          </a:p>
        </p:txBody>
      </p:sp>
    </p:spTree>
    <p:extLst>
      <p:ext uri="{BB962C8B-B14F-4D97-AF65-F5344CB8AC3E}">
        <p14:creationId xmlns:p14="http://schemas.microsoft.com/office/powerpoint/2010/main" val="2092814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17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18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녹색과 아이보리 깔끔한 팀 비즈니스 마케팅 프로젝트 발표 보고서 제안서 프레젠테이션</dc:title>
  <cp:revision>615</cp:revision>
  <dcterms:created xsi:type="dcterms:W3CDTF">2006-08-16T00:00:00Z</dcterms:created>
  <dcterms:modified xsi:type="dcterms:W3CDTF">2025-11-16T17:38:36Z</dcterms:modified>
  <dc:identifier>DAG43io_BDg</dc:identifier>
</cp:coreProperties>
</file>